
<file path=[Content_Types].xml><?xml version="1.0" encoding="utf-8"?>
<Types xmlns="http://schemas.openxmlformats.org/package/2006/content-types">
  <Default Extension="png" ContentType="image/png"/>
  <Default Extension="xlsm" ContentType="application/vnd.ms-excel.sheet.macroEnabled.12"/>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67" r:id="rId19"/>
    <p:sldId id="273" r:id="rId20"/>
    <p:sldId id="27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96A"/>
    <a:srgbClr val="113857"/>
    <a:srgbClr val="40A9E3"/>
    <a:srgbClr val="F9AD3D"/>
    <a:srgbClr val="FFFFFF"/>
    <a:srgbClr val="40A9E2"/>
    <a:srgbClr val="4C87B1"/>
    <a:srgbClr val="4E86B4"/>
    <a:srgbClr val="C8D73D"/>
    <a:srgbClr val="E369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guide orient="horz" pos="2160"/>
        <p:guide pos="3840"/>
      </p:guideLst>
    </p:cSldViewPr>
  </p:slideViewPr>
  <p:notesTextViewPr>
    <p:cViewPr>
      <p:scale>
        <a:sx n="1" d="1"/>
        <a:sy n="1" d="1"/>
      </p:scale>
      <p:origin x="0" y="0"/>
    </p:cViewPr>
  </p:notesTextViewPr>
  <p:sorterViewPr>
    <p:cViewPr>
      <p:scale>
        <a:sx n="100" d="100"/>
        <a:sy n="100" d="100"/>
      </p:scale>
      <p:origin x="0" y="-36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____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52199513706773104"/>
          <c:y val="0.111542990489597"/>
          <c:w val="0.46025263443977699"/>
          <c:h val="0.80252265042302595"/>
        </c:manualLayout>
      </c:layout>
      <c:pieChart>
        <c:varyColors val="1"/>
        <c:ser>
          <c:idx val="0"/>
          <c:order val="0"/>
          <c:tx>
            <c:strRef>
              <c:f>Sheet1!$A$2</c:f>
              <c:strCache>
                <c:ptCount val="1"/>
                <c:pt idx="0">
                  <c:v>Region 1</c:v>
                </c:pt>
              </c:strCache>
            </c:strRef>
          </c:tx>
          <c:spPr>
            <a:solidFill>
              <a:schemeClr val="accent6">
                <a:lumMod val="40000"/>
                <a:lumOff val="60000"/>
              </a:schemeClr>
            </a:solidFill>
            <a:ln>
              <a:noFill/>
            </a:ln>
          </c:spPr>
          <c:explosion val="4"/>
          <c:dPt>
            <c:idx val="0"/>
            <c:bubble3D val="0"/>
            <c:explosion val="5"/>
            <c:spPr>
              <a:solidFill>
                <a:srgbClr val="E36968"/>
              </a:solidFill>
              <a:ln>
                <a:noFill/>
              </a:ln>
            </c:spPr>
          </c:dPt>
          <c:dPt>
            <c:idx val="1"/>
            <c:bubble3D val="0"/>
            <c:spPr>
              <a:solidFill>
                <a:srgbClr val="40A9E3"/>
              </a:solidFill>
              <a:ln>
                <a:noFill/>
              </a:ln>
            </c:spPr>
          </c:dPt>
          <c:dPt>
            <c:idx val="2"/>
            <c:bubble3D val="0"/>
            <c:spPr>
              <a:solidFill>
                <a:srgbClr val="C8D73D"/>
              </a:solidFill>
              <a:ln>
                <a:noFill/>
              </a:ln>
            </c:spPr>
          </c:dPt>
          <c:dPt>
            <c:idx val="3"/>
            <c:bubble3D val="0"/>
            <c:spPr>
              <a:solidFill>
                <a:srgbClr val="113857"/>
              </a:solidFill>
              <a:ln>
                <a:noFill/>
              </a:ln>
            </c:spPr>
          </c:dPt>
          <c:dPt>
            <c:idx val="4"/>
            <c:bubble3D val="0"/>
            <c:spPr>
              <a:solidFill>
                <a:srgbClr val="F9AD3D"/>
              </a:solidFill>
              <a:ln>
                <a:noFill/>
              </a:ln>
            </c:spPr>
          </c:dPt>
          <c:dLbls>
            <c:dLbl>
              <c:idx val="0"/>
              <c:layout>
                <c:manualLayout>
                  <c:x val="-0.11021058268165659"/>
                  <c:y val="7.8265696561062428E-2"/>
                </c:manualLayout>
              </c:layout>
              <c:showLegendKey val="0"/>
              <c:showVal val="0"/>
              <c:showCatName val="0"/>
              <c:showSerName val="0"/>
              <c:showPercent val="1"/>
              <c:showBubbleSize val="0"/>
              <c:extLst>
                <c:ext xmlns:c15="http://schemas.microsoft.com/office/drawing/2012/chart" uri="{CE6537A1-D6FC-4f65-9D91-7224C49458BB}"/>
              </c:extLst>
            </c:dLbl>
            <c:dLbl>
              <c:idx val="1"/>
              <c:layout>
                <c:manualLayout>
                  <c:x val="2.7605433505901493E-2"/>
                  <c:y val="-0.20689441393548905"/>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9.4419663876538412E-2"/>
                  <c:y val="1.4222582129005225E-3"/>
                </c:manualLayout>
              </c:layout>
              <c:showLegendKey val="0"/>
              <c:showVal val="0"/>
              <c:showCatName val="0"/>
              <c:showSerName val="0"/>
              <c:showPercent val="1"/>
              <c:showBubbleSize val="0"/>
              <c:extLst>
                <c:ext xmlns:c15="http://schemas.microsoft.com/office/drawing/2012/chart" uri="{CE6537A1-D6FC-4f65-9D91-7224C49458BB}"/>
              </c:extLst>
            </c:dLbl>
            <c:dLbl>
              <c:idx val="3"/>
              <c:layout>
                <c:manualLayout>
                  <c:x val="8.83577146645598E-2"/>
                  <c:y val="0.10836464256226472"/>
                </c:manualLayout>
              </c:layout>
              <c:showLegendKey val="0"/>
              <c:showVal val="0"/>
              <c:showCatName val="0"/>
              <c:showSerName val="0"/>
              <c:showPercent val="1"/>
              <c:showBubbleSize val="0"/>
              <c:extLst>
                <c:ext xmlns:c15="http://schemas.microsoft.com/office/drawing/2012/chart" uri="{CE6537A1-D6FC-4f65-9D91-7224C49458BB}"/>
              </c:extLst>
            </c:dLbl>
            <c:dLbl>
              <c:idx val="4"/>
              <c:layout>
                <c:manualLayout>
                  <c:x val="4.4620979275711868E-2"/>
                  <c:y val="0.16390003111621052"/>
                </c:manualLayout>
              </c:layout>
              <c:showLegendKey val="0"/>
              <c:showVal val="0"/>
              <c:showCatName val="0"/>
              <c:showSerName val="0"/>
              <c:showPercent val="1"/>
              <c:showBubbleSize val="0"/>
              <c:extLst>
                <c:ext xmlns:c15="http://schemas.microsoft.com/office/drawing/2012/chart" uri="{CE6537A1-D6FC-4f65-9D91-7224C49458BB}"/>
              </c:extLst>
            </c:dLbl>
            <c:dLbl>
              <c:idx val="5"/>
              <c:layout>
                <c:manualLayout>
                  <c:x val="2.7516043563545648E-2"/>
                  <c:y val="0.14392159069774138"/>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2800">
                    <a:solidFill>
                      <a:schemeClr val="bg1"/>
                    </a:solidFill>
                    <a:effectLst>
                      <a:outerShdw blurRad="50800" dist="38100" dir="2700000" algn="tl" rotWithShape="0">
                        <a:prstClr val="black">
                          <a:alpha val="40000"/>
                        </a:prstClr>
                      </a:outerShdw>
                    </a:effectLst>
                    <a:latin typeface="Bevan"/>
                    <a:cs typeface="Bevan"/>
                  </a:defRPr>
                </a:pPr>
                <a:endParaRPr lang="zh-CN"/>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Sheet1!$B$1:$F$1</c:f>
              <c:strCache>
                <c:ptCount val="5"/>
                <c:pt idx="0">
                  <c:v>2007</c:v>
                </c:pt>
                <c:pt idx="1">
                  <c:v>2008</c:v>
                </c:pt>
                <c:pt idx="2">
                  <c:v>2009</c:v>
                </c:pt>
                <c:pt idx="3">
                  <c:v>2010</c:v>
                </c:pt>
                <c:pt idx="4">
                  <c:v>2011</c:v>
                </c:pt>
              </c:strCache>
            </c:strRef>
          </c:cat>
          <c:val>
            <c:numRef>
              <c:f>Sheet1!$B$2:$F$2</c:f>
              <c:numCache>
                <c:formatCode>General</c:formatCode>
                <c:ptCount val="5"/>
                <c:pt idx="0">
                  <c:v>91</c:v>
                </c:pt>
                <c:pt idx="1">
                  <c:v>76</c:v>
                </c:pt>
                <c:pt idx="2">
                  <c:v>28</c:v>
                </c:pt>
                <c:pt idx="3">
                  <c:v>26</c:v>
                </c:pt>
                <c:pt idx="4">
                  <c:v>21</c:v>
                </c:pt>
              </c:numCache>
            </c:numRef>
          </c:val>
        </c:ser>
        <c:dLbls>
          <c:showLegendKey val="0"/>
          <c:showVal val="0"/>
          <c:showCatName val="0"/>
          <c:showSerName val="0"/>
          <c:showPercent val="1"/>
          <c:showBubbleSize val="0"/>
          <c:showLeaderLines val="0"/>
        </c:dLbls>
        <c:firstSliceAng val="0"/>
      </c:pieChart>
    </c:plotArea>
    <c:legend>
      <c:legendPos val="t"/>
      <c:layout>
        <c:manualLayout>
          <c:xMode val="edge"/>
          <c:yMode val="edge"/>
          <c:x val="0"/>
          <c:y val="0.73297777206552805"/>
          <c:w val="0.54870707535877072"/>
          <c:h val="0.19865586249808698"/>
        </c:manualLayout>
      </c:layout>
      <c:overlay val="0"/>
      <c:txPr>
        <a:bodyPr/>
        <a:lstStyle/>
        <a:p>
          <a:pPr algn="just">
            <a:defRPr sz="3000">
              <a:solidFill>
                <a:schemeClr val="tx1">
                  <a:lumMod val="75000"/>
                  <a:lumOff val="25000"/>
                </a:schemeClr>
              </a:solidFill>
              <a:latin typeface="Bevan"/>
              <a:cs typeface="Bevan"/>
            </a:defRPr>
          </a:pPr>
          <a:endParaRPr lang="zh-CN"/>
        </a:p>
      </c:txPr>
    </c:legend>
    <c:plotVisOnly val="1"/>
    <c:dispBlanksAs val="zero"/>
    <c:showDLblsOverMax val="0"/>
  </c:chart>
  <c:txPr>
    <a:bodyPr/>
    <a:lstStyle/>
    <a:p>
      <a:pPr algn="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Series 1</c:v>
                </c:pt>
              </c:strCache>
            </c:strRef>
          </c:tx>
          <c:spPr>
            <a:ln>
              <a:solidFill>
                <a:srgbClr val="DF696A"/>
              </a:solidFill>
            </a:ln>
          </c:spPr>
          <c:marker>
            <c:symbol val="circle"/>
            <c:size val="7"/>
            <c:spPr>
              <a:solidFill>
                <a:schemeClr val="bg1">
                  <a:lumMod val="95000"/>
                </a:schemeClr>
              </a:solidFill>
              <a:ln w="19050">
                <a:solidFill>
                  <a:srgbClr val="DF696A"/>
                </a:solidFill>
              </a:ln>
            </c:spPr>
          </c:marker>
          <c:cat>
            <c:strRef>
              <c:f>Sheet1!$A$2:$A$6</c:f>
              <c:strCache>
                <c:ptCount val="5"/>
                <c:pt idx="0">
                  <c:v>Category 1</c:v>
                </c:pt>
                <c:pt idx="1">
                  <c:v>Category 2</c:v>
                </c:pt>
                <c:pt idx="2">
                  <c:v>Category 3</c:v>
                </c:pt>
                <c:pt idx="3">
                  <c:v>Category 4</c:v>
                </c:pt>
                <c:pt idx="4">
                  <c:v>Category 5</c:v>
                </c:pt>
              </c:strCache>
            </c:strRef>
          </c:cat>
          <c:val>
            <c:numRef>
              <c:f>Sheet1!$B$2:$B$6</c:f>
              <c:numCache>
                <c:formatCode>General</c:formatCode>
                <c:ptCount val="5"/>
                <c:pt idx="0">
                  <c:v>4.3</c:v>
                </c:pt>
                <c:pt idx="1">
                  <c:v>2.5</c:v>
                </c:pt>
                <c:pt idx="2">
                  <c:v>3.5</c:v>
                </c:pt>
                <c:pt idx="3">
                  <c:v>3</c:v>
                </c:pt>
                <c:pt idx="4">
                  <c:v>3.5</c:v>
                </c:pt>
              </c:numCache>
            </c:numRef>
          </c:val>
          <c:smooth val="0"/>
        </c:ser>
        <c:ser>
          <c:idx val="1"/>
          <c:order val="1"/>
          <c:tx>
            <c:strRef>
              <c:f>Sheet1!$C$1</c:f>
              <c:strCache>
                <c:ptCount val="1"/>
                <c:pt idx="0">
                  <c:v>Series 2</c:v>
                </c:pt>
              </c:strCache>
            </c:strRef>
          </c:tx>
          <c:spPr>
            <a:ln>
              <a:solidFill>
                <a:schemeClr val="tx1">
                  <a:lumMod val="85000"/>
                  <a:lumOff val="15000"/>
                </a:schemeClr>
              </a:solidFill>
            </a:ln>
          </c:spPr>
          <c:marker>
            <c:symbol val="circle"/>
            <c:size val="7"/>
            <c:spPr>
              <a:solidFill>
                <a:schemeClr val="bg1">
                  <a:lumMod val="95000"/>
                </a:schemeClr>
              </a:solidFill>
              <a:ln w="19050">
                <a:solidFill>
                  <a:prstClr val="black">
                    <a:lumMod val="85000"/>
                    <a:lumOff val="15000"/>
                  </a:prstClr>
                </a:solidFill>
              </a:ln>
            </c:spPr>
          </c:marker>
          <c:cat>
            <c:strRef>
              <c:f>Sheet1!$A$2:$A$6</c:f>
              <c:strCache>
                <c:ptCount val="5"/>
                <c:pt idx="0">
                  <c:v>Category 1</c:v>
                </c:pt>
                <c:pt idx="1">
                  <c:v>Category 2</c:v>
                </c:pt>
                <c:pt idx="2">
                  <c:v>Category 3</c:v>
                </c:pt>
                <c:pt idx="3">
                  <c:v>Category 4</c:v>
                </c:pt>
                <c:pt idx="4">
                  <c:v>Category 5</c:v>
                </c:pt>
              </c:strCache>
            </c:strRef>
          </c:cat>
          <c:val>
            <c:numRef>
              <c:f>Sheet1!$C$2:$C$6</c:f>
              <c:numCache>
                <c:formatCode>General</c:formatCode>
                <c:ptCount val="5"/>
                <c:pt idx="0">
                  <c:v>2.4</c:v>
                </c:pt>
                <c:pt idx="1">
                  <c:v>4.4000000000000004</c:v>
                </c:pt>
                <c:pt idx="2">
                  <c:v>1.8</c:v>
                </c:pt>
                <c:pt idx="3">
                  <c:v>1.4</c:v>
                </c:pt>
                <c:pt idx="4">
                  <c:v>1.8</c:v>
                </c:pt>
              </c:numCache>
            </c:numRef>
          </c:val>
          <c:smooth val="0"/>
        </c:ser>
        <c:dLbls>
          <c:showLegendKey val="0"/>
          <c:showVal val="0"/>
          <c:showCatName val="0"/>
          <c:showSerName val="0"/>
          <c:showPercent val="0"/>
          <c:showBubbleSize val="0"/>
        </c:dLbls>
        <c:marker val="1"/>
        <c:smooth val="0"/>
        <c:axId val="1022826384"/>
        <c:axId val="1022819664"/>
      </c:lineChart>
      <c:catAx>
        <c:axId val="1022826384"/>
        <c:scaling>
          <c:orientation val="minMax"/>
        </c:scaling>
        <c:delete val="0"/>
        <c:axPos val="b"/>
        <c:numFmt formatCode="General" sourceLinked="0"/>
        <c:majorTickMark val="out"/>
        <c:minorTickMark val="none"/>
        <c:tickLblPos val="nextTo"/>
        <c:txPr>
          <a:bodyPr/>
          <a:lstStyle/>
          <a:p>
            <a:pPr>
              <a:defRPr sz="2000">
                <a:solidFill>
                  <a:srgbClr val="595959"/>
                </a:solidFill>
                <a:latin typeface="Open Sans Light" panose="020B0306030504020204" pitchFamily="34" charset="0"/>
                <a:ea typeface="Open Sans Light" panose="020B0306030504020204" pitchFamily="34" charset="0"/>
                <a:cs typeface="Open Sans Light" panose="020B0306030504020204" pitchFamily="34" charset="0"/>
              </a:defRPr>
            </a:pPr>
            <a:endParaRPr lang="zh-CN"/>
          </a:p>
        </c:txPr>
        <c:crossAx val="1022819664"/>
        <c:crosses val="autoZero"/>
        <c:auto val="1"/>
        <c:lblAlgn val="ctr"/>
        <c:lblOffset val="100"/>
        <c:noMultiLvlLbl val="0"/>
      </c:catAx>
      <c:valAx>
        <c:axId val="1022819664"/>
        <c:scaling>
          <c:orientation val="minMax"/>
        </c:scaling>
        <c:delete val="0"/>
        <c:axPos val="l"/>
        <c:majorGridlines>
          <c:spPr>
            <a:ln>
              <a:noFill/>
            </a:ln>
          </c:spPr>
        </c:majorGridlines>
        <c:numFmt formatCode="General" sourceLinked="1"/>
        <c:majorTickMark val="out"/>
        <c:minorTickMark val="none"/>
        <c:tickLblPos val="nextTo"/>
        <c:spPr>
          <a:ln>
            <a:noFill/>
          </a:ln>
        </c:spPr>
        <c:txPr>
          <a:bodyPr/>
          <a:lstStyle/>
          <a:p>
            <a:pPr>
              <a:defRPr sz="1400">
                <a:solidFill>
                  <a:schemeClr val="tx1">
                    <a:lumMod val="65000"/>
                    <a:lumOff val="35000"/>
                  </a:schemeClr>
                </a:solidFill>
                <a:latin typeface="Bebas Neue" pitchFamily="34" charset="0"/>
              </a:defRPr>
            </a:pPr>
            <a:endParaRPr lang="zh-CN"/>
          </a:p>
        </c:txPr>
        <c:crossAx val="1022826384"/>
        <c:crosses val="autoZero"/>
        <c:crossBetween val="between"/>
      </c:valAx>
      <c:spPr>
        <a:ln>
          <a:noFill/>
        </a:ln>
      </c:spPr>
    </c:plotArea>
    <c:plotVisOnly val="1"/>
    <c:dispBlanksAs val="gap"/>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F01CD-A0E6-4262-A99D-F66BC849AD75}" type="datetimeFigureOut">
              <a:rPr lang="zh-CN" altLang="en-US" smtClean="0"/>
              <a:t>2016/11/7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4057B3-C027-47BB-A68E-F8F4CFAD2947}" type="slidenum">
              <a:rPr lang="zh-CN" altLang="en-US" smtClean="0"/>
              <a:t>‹#›</a:t>
            </a:fld>
            <a:endParaRPr lang="zh-CN" altLang="en-US"/>
          </a:p>
        </p:txBody>
      </p:sp>
    </p:spTree>
    <p:extLst>
      <p:ext uri="{BB962C8B-B14F-4D97-AF65-F5344CB8AC3E}">
        <p14:creationId xmlns:p14="http://schemas.microsoft.com/office/powerpoint/2010/main" val="220964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2F4057B3-C027-47BB-A68E-F8F4CFAD2947}" type="slidenum">
              <a:rPr lang="zh-CN" altLang="en-US" smtClean="0"/>
              <a:t>1</a:t>
            </a:fld>
            <a:endParaRPr lang="zh-CN" altLang="en-US"/>
          </a:p>
        </p:txBody>
      </p:sp>
    </p:spTree>
    <p:extLst>
      <p:ext uri="{BB962C8B-B14F-4D97-AF65-F5344CB8AC3E}">
        <p14:creationId xmlns:p14="http://schemas.microsoft.com/office/powerpoint/2010/main" val="255402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F4057B3-C027-47BB-A68E-F8F4CFAD2947}" type="slidenum">
              <a:rPr lang="zh-CN" altLang="en-US" smtClean="0"/>
              <a:t>5</a:t>
            </a:fld>
            <a:endParaRPr lang="zh-CN" altLang="en-US"/>
          </a:p>
        </p:txBody>
      </p:sp>
    </p:spTree>
    <p:extLst>
      <p:ext uri="{BB962C8B-B14F-4D97-AF65-F5344CB8AC3E}">
        <p14:creationId xmlns:p14="http://schemas.microsoft.com/office/powerpoint/2010/main" val="229493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F4057B3-C027-47BB-A68E-F8F4CFAD2947}" type="slidenum">
              <a:rPr lang="zh-CN" altLang="en-US" smtClean="0"/>
              <a:t>10</a:t>
            </a:fld>
            <a:endParaRPr lang="zh-CN" altLang="en-US"/>
          </a:p>
        </p:txBody>
      </p:sp>
    </p:spTree>
    <p:extLst>
      <p:ext uri="{BB962C8B-B14F-4D97-AF65-F5344CB8AC3E}">
        <p14:creationId xmlns:p14="http://schemas.microsoft.com/office/powerpoint/2010/main" val="5242905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F4057B3-C027-47BB-A68E-F8F4CFAD2947}" type="slidenum">
              <a:rPr lang="zh-CN" altLang="en-US" smtClean="0"/>
              <a:t>17</a:t>
            </a:fld>
            <a:endParaRPr lang="zh-CN" altLang="en-US"/>
          </a:p>
        </p:txBody>
      </p:sp>
    </p:spTree>
    <p:extLst>
      <p:ext uri="{BB962C8B-B14F-4D97-AF65-F5344CB8AC3E}">
        <p14:creationId xmlns:p14="http://schemas.microsoft.com/office/powerpoint/2010/main" val="57053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F4057B3-C027-47BB-A68E-F8F4CFAD2947}" type="slidenum">
              <a:rPr lang="zh-CN" altLang="en-US" smtClean="0"/>
              <a:t>18</a:t>
            </a:fld>
            <a:endParaRPr lang="zh-CN" altLang="en-US"/>
          </a:p>
        </p:txBody>
      </p:sp>
    </p:spTree>
    <p:extLst>
      <p:ext uri="{BB962C8B-B14F-4D97-AF65-F5344CB8AC3E}">
        <p14:creationId xmlns:p14="http://schemas.microsoft.com/office/powerpoint/2010/main" val="2075970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F4057B3-C027-47BB-A68E-F8F4CFAD2947}" type="slidenum">
              <a:rPr lang="zh-CN" altLang="en-US" smtClean="0"/>
              <a:t>19</a:t>
            </a:fld>
            <a:endParaRPr lang="zh-CN" altLang="en-US"/>
          </a:p>
        </p:txBody>
      </p:sp>
    </p:spTree>
    <p:extLst>
      <p:ext uri="{BB962C8B-B14F-4D97-AF65-F5344CB8AC3E}">
        <p14:creationId xmlns:p14="http://schemas.microsoft.com/office/powerpoint/2010/main" val="84265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1821918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3106417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7543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3155931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6587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570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48727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7349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407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501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7437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223764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788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66291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352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5666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623676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2274641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800507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186309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14B8CC-3DF5-46F7-B090-F5D5130A4439}" type="slidenum">
              <a:rPr lang="zh-CN" altLang="en-US" smtClean="0"/>
              <a:pPr/>
              <a:t>‹#›</a:t>
            </a:fld>
            <a:endParaRPr lang="zh-CN" altLang="en-US"/>
          </a:p>
        </p:txBody>
      </p:sp>
      <p:grpSp>
        <p:nvGrpSpPr>
          <p:cNvPr id="5" name="组合 4"/>
          <p:cNvGrpSpPr/>
          <p:nvPr userDrawn="1"/>
        </p:nvGrpSpPr>
        <p:grpSpPr>
          <a:xfrm>
            <a:off x="11449050" y="0"/>
            <a:ext cx="742950" cy="634156"/>
            <a:chOff x="6496050" y="-1619250"/>
            <a:chExt cx="1085850" cy="926844"/>
          </a:xfrm>
        </p:grpSpPr>
        <p:sp>
          <p:nvSpPr>
            <p:cNvPr id="6" name="矩形 5"/>
            <p:cNvSpPr/>
            <p:nvPr/>
          </p:nvSpPr>
          <p:spPr>
            <a:xfrm>
              <a:off x="6496050" y="-1619250"/>
              <a:ext cx="1085850" cy="926844"/>
            </a:xfrm>
            <a:prstGeom prst="rect">
              <a:avLst/>
            </a:prstGeom>
            <a:solidFill>
              <a:srgbClr val="DF6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6686550" y="-1413019"/>
              <a:ext cx="704850" cy="499400"/>
              <a:chOff x="6686550" y="-1413019"/>
              <a:chExt cx="704850" cy="499400"/>
            </a:xfrm>
            <a:solidFill>
              <a:schemeClr val="bg1"/>
            </a:solidFill>
          </p:grpSpPr>
          <p:sp>
            <p:nvSpPr>
              <p:cNvPr id="8" name="圆角矩形 7"/>
              <p:cNvSpPr/>
              <p:nvPr/>
            </p:nvSpPr>
            <p:spPr>
              <a:xfrm>
                <a:off x="6686550" y="-1413019"/>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6686550" y="-1261792"/>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686550" y="-1110565"/>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686550" y="-959338"/>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583847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14B8CC-3DF5-46F7-B090-F5D5130A4439}" type="slidenum">
              <a:rPr lang="zh-CN" altLang="en-US" smtClean="0"/>
              <a:pPr/>
              <a:t>‹#›</a:t>
            </a:fld>
            <a:endParaRPr lang="zh-CN" altLang="en-US"/>
          </a:p>
        </p:txBody>
      </p:sp>
      <p:grpSp>
        <p:nvGrpSpPr>
          <p:cNvPr id="6" name="组合 5"/>
          <p:cNvGrpSpPr/>
          <p:nvPr userDrawn="1"/>
        </p:nvGrpSpPr>
        <p:grpSpPr>
          <a:xfrm>
            <a:off x="11449050" y="0"/>
            <a:ext cx="742950" cy="634156"/>
            <a:chOff x="6496050" y="-1619250"/>
            <a:chExt cx="1085850" cy="926844"/>
          </a:xfrm>
        </p:grpSpPr>
        <p:sp>
          <p:nvSpPr>
            <p:cNvPr id="7" name="矩形 6"/>
            <p:cNvSpPr/>
            <p:nvPr/>
          </p:nvSpPr>
          <p:spPr>
            <a:xfrm>
              <a:off x="6496050" y="-1619250"/>
              <a:ext cx="1085850" cy="926844"/>
            </a:xfrm>
            <a:prstGeom prst="rect">
              <a:avLst/>
            </a:prstGeom>
            <a:solidFill>
              <a:srgbClr val="DF6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6686550" y="-1413019"/>
              <a:ext cx="704850" cy="499400"/>
              <a:chOff x="6686550" y="-1413019"/>
              <a:chExt cx="704850" cy="499400"/>
            </a:xfrm>
            <a:solidFill>
              <a:schemeClr val="bg1"/>
            </a:solidFill>
          </p:grpSpPr>
          <p:sp>
            <p:nvSpPr>
              <p:cNvPr id="9" name="圆角矩形 8"/>
              <p:cNvSpPr/>
              <p:nvPr/>
            </p:nvSpPr>
            <p:spPr>
              <a:xfrm>
                <a:off x="6686550" y="-1413019"/>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6686550" y="-1261792"/>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6686550" y="-1110565"/>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6686550" y="-959338"/>
                <a:ext cx="704850" cy="45719"/>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232440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14E9492-046D-4FB3-AC99-DA777408CE71}" type="datetimeFigureOut">
              <a:rPr lang="zh-CN" altLang="en-US" smtClean="0"/>
              <a:pPr/>
              <a:t>2016/11/7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863957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3C5C"/>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E9492-046D-4FB3-AC99-DA777408CE71}" type="datetimeFigureOut">
              <a:rPr lang="zh-CN" altLang="en-US" smtClean="0"/>
              <a:pPr/>
              <a:t>2016/11/7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14B8CC-3DF5-46F7-B090-F5D5130A4439}" type="slidenum">
              <a:rPr lang="zh-CN" altLang="en-US" smtClean="0"/>
              <a:pPr/>
              <a:t>‹#›</a:t>
            </a:fld>
            <a:endParaRPr lang="zh-CN" altLang="en-US"/>
          </a:p>
        </p:txBody>
      </p:sp>
    </p:spTree>
    <p:extLst>
      <p:ext uri="{BB962C8B-B14F-4D97-AF65-F5344CB8AC3E}">
        <p14:creationId xmlns:p14="http://schemas.microsoft.com/office/powerpoint/2010/main" val="497313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8CF30-C9F5-449B-9095-10E09885ACC6}" type="datetimeFigureOut">
              <a:rPr lang="zh-CN" altLang="en-US" smtClean="0">
                <a:solidFill>
                  <a:prstClr val="black">
                    <a:tint val="75000"/>
                  </a:prstClr>
                </a:solidFill>
              </a:rPr>
              <a:pPr/>
              <a:t>2016/11/7</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700284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组合 32"/>
          <p:cNvGrpSpPr/>
          <p:nvPr/>
        </p:nvGrpSpPr>
        <p:grpSpPr>
          <a:xfrm>
            <a:off x="0" y="-692406"/>
            <a:ext cx="4381499" cy="4154425"/>
            <a:chOff x="0" y="-692406"/>
            <a:chExt cx="4381499" cy="4154425"/>
          </a:xfrm>
        </p:grpSpPr>
        <p:sp>
          <p:nvSpPr>
            <p:cNvPr id="9" name="等腰三角形 8"/>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4" name="组合 33"/>
          <p:cNvGrpSpPr/>
          <p:nvPr/>
        </p:nvGrpSpPr>
        <p:grpSpPr>
          <a:xfrm rot="10800000">
            <a:off x="9578530" y="5224781"/>
            <a:ext cx="2613470" cy="2478025"/>
            <a:chOff x="0" y="-692406"/>
            <a:chExt cx="4381499" cy="4154425"/>
          </a:xfrm>
        </p:grpSpPr>
        <p:sp>
          <p:nvSpPr>
            <p:cNvPr id="35" name="等腰三角形 34"/>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等腰三角形 42"/>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等腰三角形 44"/>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等腰三角形 45"/>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等腰三角形 46"/>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等腰三角形 47"/>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等腰三角形 48"/>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等腰三角形 49"/>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等腰三角形 50"/>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等腰三角形 51"/>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5" name="圆角矩形 54"/>
          <p:cNvSpPr/>
          <p:nvPr/>
        </p:nvSpPr>
        <p:spPr>
          <a:xfrm>
            <a:off x="5218441" y="3048000"/>
            <a:ext cx="6189518" cy="838200"/>
          </a:xfrm>
          <a:prstGeom prst="roundRect">
            <a:avLst>
              <a:gd name="adj" fmla="val 25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smtClean="0">
                <a:latin typeface="Open Sans Light" panose="020B0306030504020204" pitchFamily="34" charset="0"/>
                <a:ea typeface="Open Sans Light" panose="020B0306030504020204" pitchFamily="34" charset="0"/>
                <a:cs typeface="Open Sans Light" panose="020B0306030504020204" pitchFamily="34" charset="0"/>
              </a:rPr>
              <a:t>MOMODA </a:t>
            </a:r>
            <a:r>
              <a:rPr lang="en-US" altLang="zh-CN" sz="6000" dirty="0" smtClean="0">
                <a:solidFill>
                  <a:srgbClr val="F9AD3D"/>
                </a:solidFill>
                <a:latin typeface="Open Sans Light" panose="020B0306030504020204" pitchFamily="34" charset="0"/>
                <a:ea typeface="Open Sans Light" panose="020B0306030504020204" pitchFamily="34" charset="0"/>
                <a:cs typeface="Open Sans Light" panose="020B0306030504020204" pitchFamily="34" charset="0"/>
              </a:rPr>
              <a:t>IDEA</a:t>
            </a:r>
            <a:endParaRPr lang="zh-CN" altLang="en-US" sz="6000" dirty="0">
              <a:solidFill>
                <a:srgbClr val="F9AD3D"/>
              </a:solidFill>
              <a:latin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1490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692406"/>
            <a:ext cx="4381499" cy="4154425"/>
            <a:chOff x="0" y="-692406"/>
            <a:chExt cx="4381499" cy="4154425"/>
          </a:xfrm>
        </p:grpSpPr>
        <p:sp>
          <p:nvSpPr>
            <p:cNvPr id="4" name="等腰三角形 3"/>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rot="10800000">
            <a:off x="9578530" y="5224781"/>
            <a:ext cx="2613470" cy="2478025"/>
            <a:chOff x="0" y="-692406"/>
            <a:chExt cx="4381499" cy="4154425"/>
          </a:xfrm>
        </p:grpSpPr>
        <p:sp>
          <p:nvSpPr>
            <p:cNvPr id="23" name="等腰三角形 22"/>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圆角矩形 40"/>
          <p:cNvSpPr/>
          <p:nvPr/>
        </p:nvSpPr>
        <p:spPr>
          <a:xfrm>
            <a:off x="5218441" y="3048000"/>
            <a:ext cx="6189518" cy="838200"/>
          </a:xfrm>
          <a:prstGeom prst="roundRect">
            <a:avLst>
              <a:gd name="adj" fmla="val 25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smtClean="0">
                <a:latin typeface="Open Sans Light" panose="020B0306030504020204" pitchFamily="34" charset="0"/>
                <a:ea typeface="Open Sans Light" panose="020B0306030504020204" pitchFamily="34" charset="0"/>
                <a:cs typeface="Open Sans Light" panose="020B0306030504020204" pitchFamily="34" charset="0"/>
              </a:rPr>
              <a:t>MOMODA </a:t>
            </a:r>
            <a:r>
              <a:rPr lang="en-US" altLang="zh-CN" sz="6000" dirty="0" smtClean="0">
                <a:solidFill>
                  <a:srgbClr val="F9AD3D"/>
                </a:solidFill>
                <a:latin typeface="Open Sans Light" panose="020B0306030504020204" pitchFamily="34" charset="0"/>
                <a:ea typeface="Open Sans Light" panose="020B0306030504020204" pitchFamily="34" charset="0"/>
                <a:cs typeface="Open Sans Light" panose="020B0306030504020204" pitchFamily="34" charset="0"/>
              </a:rPr>
              <a:t>IDEA</a:t>
            </a:r>
            <a:endParaRPr lang="zh-CN" altLang="en-US" sz="6000" dirty="0">
              <a:solidFill>
                <a:srgbClr val="F9AD3D"/>
              </a:solidFill>
              <a:latin typeface="Open Sans Light" panose="020B0306030504020204" pitchFamily="34" charset="0"/>
              <a:cs typeface="Open Sans Light" panose="020B0306030504020204" pitchFamily="34" charset="0"/>
            </a:endParaRPr>
          </a:p>
        </p:txBody>
      </p:sp>
      <p:sp>
        <p:nvSpPr>
          <p:cNvPr id="42" name="文本框 41"/>
          <p:cNvSpPr txBox="1"/>
          <p:nvPr/>
        </p:nvSpPr>
        <p:spPr>
          <a:xfrm>
            <a:off x="5218441" y="4133850"/>
            <a:ext cx="3830309" cy="1077218"/>
          </a:xfrm>
          <a:prstGeom prst="rect">
            <a:avLst/>
          </a:prstGeom>
          <a:noFill/>
        </p:spPr>
        <p:txBody>
          <a:bodyPr wrap="square" rtlCol="0">
            <a:spAutoFit/>
          </a:bodyPr>
          <a:lstStyle/>
          <a:p>
            <a:r>
              <a:rPr lang="en-US" altLang="zh-CN" sz="3200" dirty="0" smtClean="0">
                <a:solidFill>
                  <a:srgbClr val="F7CA55"/>
                </a:solidFill>
                <a:latin typeface="Open Sans Light" panose="020B0306030504020204" pitchFamily="34" charset="0"/>
                <a:ea typeface="Open Sans Light" panose="020B0306030504020204" pitchFamily="34" charset="0"/>
                <a:cs typeface="Open Sans Light" panose="020B0306030504020204" pitchFamily="34" charset="0"/>
              </a:rPr>
              <a:t>LEAVES THE REST</a:t>
            </a:r>
          </a:p>
          <a:p>
            <a:r>
              <a:rPr lang="en-US" altLang="zh-CN" sz="3200" dirty="0" smtClean="0">
                <a:solidFill>
                  <a:srgbClr val="F7CA55"/>
                </a:solidFill>
                <a:latin typeface="Open Sans Light" panose="020B0306030504020204" pitchFamily="34" charset="0"/>
                <a:ea typeface="Open Sans Light" panose="020B0306030504020204" pitchFamily="34" charset="0"/>
                <a:cs typeface="Open Sans Light" panose="020B0306030504020204" pitchFamily="34" charset="0"/>
              </a:rPr>
              <a:t>BEHIND</a:t>
            </a:r>
            <a:endParaRPr lang="zh-CN" altLang="en-US" sz="3200" dirty="0">
              <a:solidFill>
                <a:srgbClr val="F7CA55"/>
              </a:solidFill>
              <a:latin typeface="Open Sans Light" panose="020B0306030504020204" pitchFamily="34" charset="0"/>
              <a:cs typeface="Open Sans Light" panose="020B0306030504020204" pitchFamily="34" charset="0"/>
            </a:endParaRPr>
          </a:p>
        </p:txBody>
      </p:sp>
      <p:sp>
        <p:nvSpPr>
          <p:cNvPr id="43" name="Copyright Notice"/>
          <p:cNvSpPr>
            <a:spLocks/>
          </p:cNvSpPr>
          <p:nvPr/>
        </p:nvSpPr>
        <p:spPr bwMode="auto">
          <a:xfrm>
            <a:off x="5218441" y="1965517"/>
            <a:ext cx="4112080"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4" name="图片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6233" y="5152348"/>
            <a:ext cx="7210758" cy="1311443"/>
          </a:xfrm>
          <a:prstGeom prst="rect">
            <a:avLst/>
          </a:prstGeom>
        </p:spPr>
      </p:pic>
    </p:spTree>
    <p:extLst>
      <p:ext uri="{BB962C8B-B14F-4D97-AF65-F5344CB8AC3E}">
        <p14:creationId xmlns:p14="http://schemas.microsoft.com/office/powerpoint/2010/main" val="315048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 name="Picture 33"/>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2588" y="2113978"/>
            <a:ext cx="7193429" cy="35494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4" name="Isosceles Triangle 1"/>
          <p:cNvSpPr/>
          <p:nvPr/>
        </p:nvSpPr>
        <p:spPr bwMode="auto">
          <a:xfrm>
            <a:off x="1667745" y="2858536"/>
            <a:ext cx="354940" cy="305983"/>
          </a:xfrm>
          <a:prstGeom prst="triangle">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Isosceles Triangle 19"/>
          <p:cNvSpPr/>
          <p:nvPr/>
        </p:nvSpPr>
        <p:spPr bwMode="auto">
          <a:xfrm>
            <a:off x="6787862" y="4602640"/>
            <a:ext cx="354940" cy="305983"/>
          </a:xfrm>
          <a:prstGeom prst="triangle">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Isosceles Triangle 20"/>
          <p:cNvSpPr/>
          <p:nvPr/>
        </p:nvSpPr>
        <p:spPr bwMode="auto">
          <a:xfrm>
            <a:off x="3860624" y="2787140"/>
            <a:ext cx="354940" cy="305983"/>
          </a:xfrm>
          <a:prstGeom prst="triangle">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Isosceles Triangle 21"/>
          <p:cNvSpPr/>
          <p:nvPr/>
        </p:nvSpPr>
        <p:spPr bwMode="auto">
          <a:xfrm>
            <a:off x="5839314" y="2950331"/>
            <a:ext cx="354940" cy="305983"/>
          </a:xfrm>
          <a:prstGeom prst="triangle">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2"/>
          <p:cNvSpPr/>
          <p:nvPr/>
        </p:nvSpPr>
        <p:spPr bwMode="auto">
          <a:xfrm>
            <a:off x="8664558" y="1655003"/>
            <a:ext cx="132593" cy="571168"/>
          </a:xfrm>
          <a:prstGeom prst="rect">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4"/>
          <p:cNvSpPr>
            <a:spLocks/>
          </p:cNvSpPr>
          <p:nvPr/>
        </p:nvSpPr>
        <p:spPr bwMode="auto">
          <a:xfrm>
            <a:off x="8929743" y="1952797"/>
            <a:ext cx="2369669" cy="30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600" b="1" dirty="0" smtClean="0">
                <a:solidFill>
                  <a:schemeClr val="bg1">
                    <a:lumMod val="50000"/>
                  </a:schemeClr>
                </a:solidFill>
                <a:latin typeface="Droid Sans" pitchFamily="34" charset="0"/>
                <a:ea typeface="Droid Sans" pitchFamily="34" charset="0"/>
                <a:cs typeface="Droid Sans" pitchFamily="34" charset="0"/>
                <a:sym typeface="Abril Fatface" charset="0"/>
              </a:rPr>
              <a:t>Address goes here</a:t>
            </a:r>
            <a:endParaRPr lang="en-US" sz="1600" b="1" dirty="0">
              <a:solidFill>
                <a:schemeClr val="bg1">
                  <a:lumMod val="50000"/>
                </a:schemeClr>
              </a:solidFill>
              <a:latin typeface="Droid Sans" pitchFamily="34" charset="0"/>
              <a:ea typeface="Droid Sans" pitchFamily="34" charset="0"/>
              <a:cs typeface="Droid Sans" pitchFamily="34" charset="0"/>
              <a:sym typeface="Abril Fatface" charset="0"/>
            </a:endParaRPr>
          </a:p>
        </p:txBody>
      </p:sp>
      <p:sp>
        <p:nvSpPr>
          <p:cNvPr id="10" name="Rectangle 6"/>
          <p:cNvSpPr>
            <a:spLocks/>
          </p:cNvSpPr>
          <p:nvPr/>
        </p:nvSpPr>
        <p:spPr bwMode="auto">
          <a:xfrm>
            <a:off x="8929743" y="1650173"/>
            <a:ext cx="1583463" cy="378715"/>
          </a:xfrm>
          <a:prstGeom prst="rect">
            <a:avLst/>
          </a:prstGeom>
          <a:noFill/>
          <a:ln>
            <a:noFill/>
          </a:ln>
          <a:extLst/>
        </p:spPr>
        <p:txBody>
          <a:bodyPr lIns="0" tIns="0" rIns="0" bIns="0" anchor="ctr"/>
          <a:lstStyle/>
          <a:p>
            <a:pPr algn="l"/>
            <a:r>
              <a:rPr lang="en-US" sz="2800" dirty="0" smtClean="0">
                <a:solidFill>
                  <a:srgbClr val="DF696A"/>
                </a:solidFill>
                <a:latin typeface="Bevan" charset="0"/>
                <a:cs typeface="Bevan" charset="0"/>
                <a:sym typeface="Bevan" charset="0"/>
              </a:rPr>
              <a:t>ASIA</a:t>
            </a:r>
            <a:endParaRPr lang="en-US" sz="2000" dirty="0">
              <a:solidFill>
                <a:srgbClr val="DF696A"/>
              </a:solidFill>
              <a:latin typeface="Bevan" charset="0"/>
              <a:cs typeface="Bevan" charset="0"/>
              <a:sym typeface="Bevan" charset="0"/>
            </a:endParaRPr>
          </a:p>
        </p:txBody>
      </p:sp>
      <p:sp>
        <p:nvSpPr>
          <p:cNvPr id="11" name="Rectangle 24"/>
          <p:cNvSpPr/>
          <p:nvPr/>
        </p:nvSpPr>
        <p:spPr bwMode="auto">
          <a:xfrm>
            <a:off x="8664558" y="2736143"/>
            <a:ext cx="132593" cy="571168"/>
          </a:xfrm>
          <a:prstGeom prst="rect">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4"/>
          <p:cNvSpPr>
            <a:spLocks/>
          </p:cNvSpPr>
          <p:nvPr/>
        </p:nvSpPr>
        <p:spPr bwMode="auto">
          <a:xfrm>
            <a:off x="8929743" y="3033937"/>
            <a:ext cx="2369669" cy="30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600" b="1" dirty="0" smtClean="0">
                <a:solidFill>
                  <a:schemeClr val="bg1">
                    <a:lumMod val="50000"/>
                  </a:schemeClr>
                </a:solidFill>
                <a:latin typeface="Droid Sans" pitchFamily="34" charset="0"/>
                <a:ea typeface="Droid Sans" pitchFamily="34" charset="0"/>
                <a:cs typeface="Droid Sans" pitchFamily="34" charset="0"/>
                <a:sym typeface="Abril Fatface" charset="0"/>
              </a:rPr>
              <a:t>Address goes here</a:t>
            </a:r>
            <a:endParaRPr lang="en-US" sz="1600" b="1" dirty="0">
              <a:solidFill>
                <a:schemeClr val="bg1">
                  <a:lumMod val="50000"/>
                </a:schemeClr>
              </a:solidFill>
              <a:latin typeface="Droid Sans" pitchFamily="34" charset="0"/>
              <a:ea typeface="Droid Sans" pitchFamily="34" charset="0"/>
              <a:cs typeface="Droid Sans" pitchFamily="34" charset="0"/>
              <a:sym typeface="Abril Fatface" charset="0"/>
            </a:endParaRPr>
          </a:p>
        </p:txBody>
      </p:sp>
      <p:sp>
        <p:nvSpPr>
          <p:cNvPr id="13" name="Rectangle 6"/>
          <p:cNvSpPr>
            <a:spLocks/>
          </p:cNvSpPr>
          <p:nvPr/>
        </p:nvSpPr>
        <p:spPr bwMode="auto">
          <a:xfrm>
            <a:off x="8929743" y="2731313"/>
            <a:ext cx="2369669" cy="378715"/>
          </a:xfrm>
          <a:prstGeom prst="rect">
            <a:avLst/>
          </a:prstGeom>
          <a:noFill/>
          <a:ln>
            <a:noFill/>
          </a:ln>
          <a:extLst/>
        </p:spPr>
        <p:txBody>
          <a:bodyPr lIns="0" tIns="0" rIns="0" bIns="0" anchor="ctr"/>
          <a:lstStyle/>
          <a:p>
            <a:pPr algn="l"/>
            <a:r>
              <a:rPr lang="en-US" sz="2800" dirty="0" smtClean="0">
                <a:solidFill>
                  <a:srgbClr val="DF696A"/>
                </a:solidFill>
                <a:latin typeface="Bevan" charset="0"/>
                <a:cs typeface="Bevan" charset="0"/>
                <a:sym typeface="Bevan" charset="0"/>
              </a:rPr>
              <a:t>AUSTRALIA</a:t>
            </a:r>
            <a:endParaRPr lang="en-US" sz="2000" dirty="0">
              <a:solidFill>
                <a:srgbClr val="DF696A"/>
              </a:solidFill>
              <a:latin typeface="Bevan" charset="0"/>
              <a:cs typeface="Bevan" charset="0"/>
              <a:sym typeface="Bevan" charset="0"/>
            </a:endParaRPr>
          </a:p>
        </p:txBody>
      </p:sp>
      <p:sp>
        <p:nvSpPr>
          <p:cNvPr id="14" name="Rectangle 27"/>
          <p:cNvSpPr/>
          <p:nvPr/>
        </p:nvSpPr>
        <p:spPr bwMode="auto">
          <a:xfrm>
            <a:off x="8664558" y="3827483"/>
            <a:ext cx="132593" cy="571168"/>
          </a:xfrm>
          <a:prstGeom prst="rect">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4"/>
          <p:cNvSpPr>
            <a:spLocks/>
          </p:cNvSpPr>
          <p:nvPr/>
        </p:nvSpPr>
        <p:spPr bwMode="auto">
          <a:xfrm>
            <a:off x="8929743" y="4125277"/>
            <a:ext cx="2369669" cy="30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600" b="1" dirty="0" smtClean="0">
                <a:solidFill>
                  <a:schemeClr val="bg1">
                    <a:lumMod val="50000"/>
                  </a:schemeClr>
                </a:solidFill>
                <a:latin typeface="Droid Sans" pitchFamily="34" charset="0"/>
                <a:ea typeface="Droid Sans" pitchFamily="34" charset="0"/>
                <a:cs typeface="Droid Sans" pitchFamily="34" charset="0"/>
                <a:sym typeface="Abril Fatface" charset="0"/>
              </a:rPr>
              <a:t>Address goes here</a:t>
            </a:r>
            <a:endParaRPr lang="en-US" sz="1600" b="1" dirty="0">
              <a:solidFill>
                <a:schemeClr val="bg1">
                  <a:lumMod val="50000"/>
                </a:schemeClr>
              </a:solidFill>
              <a:latin typeface="Droid Sans" pitchFamily="34" charset="0"/>
              <a:ea typeface="Droid Sans" pitchFamily="34" charset="0"/>
              <a:cs typeface="Droid Sans" pitchFamily="34" charset="0"/>
              <a:sym typeface="Abril Fatface" charset="0"/>
            </a:endParaRPr>
          </a:p>
        </p:txBody>
      </p:sp>
      <p:sp>
        <p:nvSpPr>
          <p:cNvPr id="16" name="Rectangle 6"/>
          <p:cNvSpPr>
            <a:spLocks/>
          </p:cNvSpPr>
          <p:nvPr/>
        </p:nvSpPr>
        <p:spPr bwMode="auto">
          <a:xfrm>
            <a:off x="8929743" y="3822653"/>
            <a:ext cx="2369669" cy="378715"/>
          </a:xfrm>
          <a:prstGeom prst="rect">
            <a:avLst/>
          </a:prstGeom>
          <a:noFill/>
          <a:ln>
            <a:noFill/>
          </a:ln>
          <a:extLst/>
        </p:spPr>
        <p:txBody>
          <a:bodyPr lIns="0" tIns="0" rIns="0" bIns="0" anchor="ctr"/>
          <a:lstStyle/>
          <a:p>
            <a:pPr algn="l"/>
            <a:r>
              <a:rPr lang="en-US" sz="2800" dirty="0" smtClean="0">
                <a:solidFill>
                  <a:srgbClr val="DF696A"/>
                </a:solidFill>
                <a:latin typeface="Bevan" charset="0"/>
                <a:cs typeface="Bevan" charset="0"/>
                <a:sym typeface="Bevan" charset="0"/>
              </a:rPr>
              <a:t>EUROPE</a:t>
            </a:r>
            <a:endParaRPr lang="en-US" sz="2000" dirty="0">
              <a:solidFill>
                <a:srgbClr val="DF696A"/>
              </a:solidFill>
              <a:latin typeface="Bevan" charset="0"/>
              <a:cs typeface="Bevan" charset="0"/>
              <a:sym typeface="Bevan" charset="0"/>
            </a:endParaRPr>
          </a:p>
        </p:txBody>
      </p:sp>
      <p:sp>
        <p:nvSpPr>
          <p:cNvPr id="17" name="Rectangle 30"/>
          <p:cNvSpPr/>
          <p:nvPr/>
        </p:nvSpPr>
        <p:spPr bwMode="auto">
          <a:xfrm>
            <a:off x="8664558" y="4908623"/>
            <a:ext cx="132593" cy="571168"/>
          </a:xfrm>
          <a:prstGeom prst="rect">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4"/>
          <p:cNvSpPr>
            <a:spLocks/>
          </p:cNvSpPr>
          <p:nvPr/>
        </p:nvSpPr>
        <p:spPr bwMode="auto">
          <a:xfrm>
            <a:off x="8929743" y="5206417"/>
            <a:ext cx="2369669" cy="30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600" b="1" dirty="0" smtClean="0">
                <a:solidFill>
                  <a:schemeClr val="bg1">
                    <a:lumMod val="50000"/>
                  </a:schemeClr>
                </a:solidFill>
                <a:latin typeface="Droid Sans" pitchFamily="34" charset="0"/>
                <a:ea typeface="Droid Sans" pitchFamily="34" charset="0"/>
                <a:cs typeface="Droid Sans" pitchFamily="34" charset="0"/>
                <a:sym typeface="Abril Fatface" charset="0"/>
              </a:rPr>
              <a:t>Address goes here</a:t>
            </a:r>
            <a:endParaRPr lang="en-US" sz="1600" b="1" dirty="0">
              <a:solidFill>
                <a:schemeClr val="bg1">
                  <a:lumMod val="50000"/>
                </a:schemeClr>
              </a:solidFill>
              <a:latin typeface="Droid Sans" pitchFamily="34" charset="0"/>
              <a:ea typeface="Droid Sans" pitchFamily="34" charset="0"/>
              <a:cs typeface="Droid Sans" pitchFamily="34" charset="0"/>
              <a:sym typeface="Abril Fatface" charset="0"/>
            </a:endParaRPr>
          </a:p>
        </p:txBody>
      </p:sp>
      <p:sp>
        <p:nvSpPr>
          <p:cNvPr id="19" name="Rectangle 6"/>
          <p:cNvSpPr>
            <a:spLocks/>
          </p:cNvSpPr>
          <p:nvPr/>
        </p:nvSpPr>
        <p:spPr bwMode="auto">
          <a:xfrm>
            <a:off x="8929743" y="4903793"/>
            <a:ext cx="1583463" cy="378715"/>
          </a:xfrm>
          <a:prstGeom prst="rect">
            <a:avLst/>
          </a:prstGeom>
          <a:noFill/>
          <a:ln>
            <a:noFill/>
          </a:ln>
          <a:extLst/>
        </p:spPr>
        <p:txBody>
          <a:bodyPr lIns="0" tIns="0" rIns="0" bIns="0" anchor="ctr"/>
          <a:lstStyle/>
          <a:p>
            <a:pPr algn="l"/>
            <a:r>
              <a:rPr lang="en-US" sz="2800" dirty="0" smtClean="0">
                <a:solidFill>
                  <a:srgbClr val="DF696A"/>
                </a:solidFill>
                <a:latin typeface="Bevan" charset="0"/>
                <a:cs typeface="Bevan" charset="0"/>
                <a:sym typeface="Bevan" charset="0"/>
              </a:rPr>
              <a:t>USA</a:t>
            </a:r>
            <a:endParaRPr lang="en-US" sz="2000" dirty="0">
              <a:solidFill>
                <a:srgbClr val="DF696A"/>
              </a:solidFill>
              <a:latin typeface="Bevan" charset="0"/>
              <a:cs typeface="Bevan" charset="0"/>
              <a:sym typeface="Bevan" charset="0"/>
            </a:endParaRPr>
          </a:p>
        </p:txBody>
      </p:sp>
    </p:spTree>
    <p:extLst>
      <p:ext uri="{BB962C8B-B14F-4D97-AF65-F5344CB8AC3E}">
        <p14:creationId xmlns:p14="http://schemas.microsoft.com/office/powerpoint/2010/main" val="4054235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AutoShape 32"/>
          <p:cNvSpPr>
            <a:spLocks/>
          </p:cNvSpPr>
          <p:nvPr/>
        </p:nvSpPr>
        <p:spPr bwMode="auto">
          <a:xfrm rot="16200000">
            <a:off x="127008" y="3214526"/>
            <a:ext cx="3713760" cy="1376977"/>
          </a:xfrm>
          <a:prstGeom prst="rightArrow">
            <a:avLst>
              <a:gd name="adj1" fmla="val 51551"/>
              <a:gd name="adj2" fmla="val 72801"/>
            </a:avLst>
          </a:prstGeom>
          <a:solidFill>
            <a:srgbClr val="DF696A"/>
          </a:solidFill>
          <a:ln>
            <a:noFill/>
          </a:ln>
          <a:extLst/>
        </p:spPr>
        <p:txBody>
          <a:bodyPr lIns="0" tIns="0" rIns="0" bIns="0"/>
          <a:lstStyle/>
          <a:p>
            <a:endParaRPr lang="en-US" sz="1050" dirty="0"/>
          </a:p>
        </p:txBody>
      </p:sp>
      <p:sp>
        <p:nvSpPr>
          <p:cNvPr id="4" name="Rectangle 40"/>
          <p:cNvSpPr>
            <a:spLocks/>
          </p:cNvSpPr>
          <p:nvPr/>
        </p:nvSpPr>
        <p:spPr bwMode="auto">
          <a:xfrm>
            <a:off x="1639288" y="2586871"/>
            <a:ext cx="834341" cy="4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nSpc>
                <a:spcPct val="150000"/>
              </a:lnSpc>
            </a:pPr>
            <a:r>
              <a:rPr lang="en-US" sz="2800" dirty="0">
                <a:solidFill>
                  <a:schemeClr val="bg1"/>
                </a:solidFill>
                <a:latin typeface="Bevan" charset="0"/>
                <a:cs typeface="Bevan" charset="0"/>
                <a:sym typeface="Bevan" charset="0"/>
              </a:rPr>
              <a:t>91%</a:t>
            </a:r>
          </a:p>
        </p:txBody>
      </p:sp>
      <p:sp>
        <p:nvSpPr>
          <p:cNvPr id="5" name="Rectangle 53"/>
          <p:cNvSpPr>
            <a:spLocks/>
          </p:cNvSpPr>
          <p:nvPr/>
        </p:nvSpPr>
        <p:spPr bwMode="auto">
          <a:xfrm>
            <a:off x="7395198" y="1299907"/>
            <a:ext cx="3017430" cy="4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p>
            <a:pPr algn="l">
              <a:lnSpc>
                <a:spcPct val="150000"/>
              </a:lnSpc>
            </a:pPr>
            <a:r>
              <a:rPr lang="en-US" sz="2000" dirty="0" smtClean="0">
                <a:solidFill>
                  <a:srgbClr val="DF696A"/>
                </a:solidFill>
                <a:latin typeface="Bevan" charset="0"/>
                <a:cs typeface="Bevan" charset="0"/>
                <a:sym typeface="Bevan" charset="0"/>
              </a:rPr>
              <a:t>2014 – Fourth step</a:t>
            </a:r>
            <a:endParaRPr lang="en-US" sz="2000" dirty="0">
              <a:solidFill>
                <a:srgbClr val="DF696A"/>
              </a:solidFill>
              <a:latin typeface="Bevan" charset="0"/>
              <a:cs typeface="Bevan" charset="0"/>
              <a:sym typeface="Bevan" charset="0"/>
            </a:endParaRPr>
          </a:p>
        </p:txBody>
      </p:sp>
      <p:sp>
        <p:nvSpPr>
          <p:cNvPr id="6" name="Rectangle 54"/>
          <p:cNvSpPr>
            <a:spLocks/>
          </p:cNvSpPr>
          <p:nvPr/>
        </p:nvSpPr>
        <p:spPr bwMode="auto">
          <a:xfrm>
            <a:off x="7395198" y="1694833"/>
            <a:ext cx="3501402" cy="49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7" name="AutoShape 32"/>
          <p:cNvSpPr>
            <a:spLocks/>
          </p:cNvSpPr>
          <p:nvPr/>
        </p:nvSpPr>
        <p:spPr bwMode="auto">
          <a:xfrm rot="16200000">
            <a:off x="2130360" y="3686113"/>
            <a:ext cx="2774673" cy="1376977"/>
          </a:xfrm>
          <a:prstGeom prst="rightArrow">
            <a:avLst>
              <a:gd name="adj1" fmla="val 51551"/>
              <a:gd name="adj2" fmla="val 72801"/>
            </a:avLst>
          </a:prstGeom>
          <a:solidFill>
            <a:srgbClr val="F9AD3D"/>
          </a:solidFill>
          <a:ln>
            <a:noFill/>
          </a:ln>
          <a:extLst/>
        </p:spPr>
        <p:txBody>
          <a:bodyPr lIns="0" tIns="0" rIns="0" bIns="0"/>
          <a:lstStyle/>
          <a:p>
            <a:endParaRPr lang="en-US" sz="1050" dirty="0"/>
          </a:p>
        </p:txBody>
      </p:sp>
      <p:sp>
        <p:nvSpPr>
          <p:cNvPr id="8" name="Rectangle 40"/>
          <p:cNvSpPr>
            <a:spLocks/>
          </p:cNvSpPr>
          <p:nvPr/>
        </p:nvSpPr>
        <p:spPr bwMode="auto">
          <a:xfrm>
            <a:off x="3173096" y="3628421"/>
            <a:ext cx="834341" cy="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nSpc>
                <a:spcPct val="150000"/>
              </a:lnSpc>
            </a:pPr>
            <a:r>
              <a:rPr lang="en-US" sz="2800" dirty="0" smtClean="0">
                <a:solidFill>
                  <a:schemeClr val="bg1"/>
                </a:solidFill>
                <a:latin typeface="Bevan" charset="0"/>
                <a:cs typeface="Bevan" charset="0"/>
                <a:sym typeface="Bevan" charset="0"/>
              </a:rPr>
              <a:t>51</a:t>
            </a:r>
            <a:r>
              <a:rPr lang="en-US" sz="2800" dirty="0">
                <a:solidFill>
                  <a:schemeClr val="bg1"/>
                </a:solidFill>
                <a:latin typeface="Bevan" charset="0"/>
                <a:cs typeface="Bevan" charset="0"/>
                <a:sym typeface="Bevan" charset="0"/>
              </a:rPr>
              <a:t>%</a:t>
            </a:r>
          </a:p>
        </p:txBody>
      </p:sp>
      <p:sp>
        <p:nvSpPr>
          <p:cNvPr id="9" name="AutoShape 32"/>
          <p:cNvSpPr>
            <a:spLocks/>
          </p:cNvSpPr>
          <p:nvPr/>
        </p:nvSpPr>
        <p:spPr bwMode="auto">
          <a:xfrm rot="16200000">
            <a:off x="3392376" y="3421688"/>
            <a:ext cx="3299438" cy="1376977"/>
          </a:xfrm>
          <a:prstGeom prst="rightArrow">
            <a:avLst>
              <a:gd name="adj1" fmla="val 51551"/>
              <a:gd name="adj2" fmla="val 72801"/>
            </a:avLst>
          </a:prstGeom>
          <a:solidFill>
            <a:srgbClr val="113857"/>
          </a:solidFill>
          <a:ln>
            <a:noFill/>
          </a:ln>
          <a:extLst/>
        </p:spPr>
        <p:txBody>
          <a:bodyPr lIns="0" tIns="0" rIns="0" bIns="0"/>
          <a:lstStyle/>
          <a:p>
            <a:endParaRPr lang="en-US" sz="1050" dirty="0"/>
          </a:p>
        </p:txBody>
      </p:sp>
      <p:sp>
        <p:nvSpPr>
          <p:cNvPr id="10" name="Rectangle 48"/>
          <p:cNvSpPr>
            <a:spLocks/>
          </p:cNvSpPr>
          <p:nvPr/>
        </p:nvSpPr>
        <p:spPr bwMode="auto">
          <a:xfrm>
            <a:off x="4697494" y="3114629"/>
            <a:ext cx="834341" cy="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nSpc>
                <a:spcPct val="150000"/>
              </a:lnSpc>
            </a:pPr>
            <a:r>
              <a:rPr lang="en-US" sz="2800" dirty="0" smtClean="0">
                <a:solidFill>
                  <a:schemeClr val="bg1"/>
                </a:solidFill>
                <a:latin typeface="Bevan" charset="0"/>
                <a:cs typeface="Bevan" charset="0"/>
                <a:sym typeface="Bevan" charset="0"/>
              </a:rPr>
              <a:t>80%</a:t>
            </a:r>
            <a:endParaRPr lang="en-US" sz="2800" dirty="0">
              <a:solidFill>
                <a:schemeClr val="bg1"/>
              </a:solidFill>
              <a:latin typeface="Bevan" charset="0"/>
              <a:cs typeface="Bevan" charset="0"/>
              <a:sym typeface="Bevan" charset="0"/>
            </a:endParaRPr>
          </a:p>
        </p:txBody>
      </p:sp>
      <p:sp>
        <p:nvSpPr>
          <p:cNvPr id="11" name="AutoShape 32"/>
          <p:cNvSpPr>
            <a:spLocks/>
          </p:cNvSpPr>
          <p:nvPr/>
        </p:nvSpPr>
        <p:spPr bwMode="auto">
          <a:xfrm rot="16200000">
            <a:off x="5535091" y="4005669"/>
            <a:ext cx="2131474" cy="1376977"/>
          </a:xfrm>
          <a:prstGeom prst="rightArrow">
            <a:avLst>
              <a:gd name="adj1" fmla="val 51551"/>
              <a:gd name="adj2" fmla="val 72801"/>
            </a:avLst>
          </a:prstGeom>
          <a:solidFill>
            <a:srgbClr val="40A9E3"/>
          </a:solidFill>
          <a:ln>
            <a:noFill/>
          </a:ln>
          <a:extLst/>
        </p:spPr>
        <p:txBody>
          <a:bodyPr lIns="0" tIns="0" rIns="0" bIns="0"/>
          <a:lstStyle/>
          <a:p>
            <a:endParaRPr lang="en-US" sz="1050" dirty="0"/>
          </a:p>
        </p:txBody>
      </p:sp>
      <p:sp>
        <p:nvSpPr>
          <p:cNvPr id="12" name="Rectangle 50"/>
          <p:cNvSpPr>
            <a:spLocks/>
          </p:cNvSpPr>
          <p:nvPr/>
        </p:nvSpPr>
        <p:spPr bwMode="auto">
          <a:xfrm>
            <a:off x="6256227" y="4275370"/>
            <a:ext cx="834341" cy="34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nSpc>
                <a:spcPct val="150000"/>
              </a:lnSpc>
            </a:pPr>
            <a:r>
              <a:rPr lang="en-US" sz="2800" dirty="0" smtClean="0">
                <a:solidFill>
                  <a:schemeClr val="bg1"/>
                </a:solidFill>
                <a:latin typeface="Bevan" charset="0"/>
                <a:cs typeface="Bevan" charset="0"/>
                <a:sym typeface="Bevan" charset="0"/>
              </a:rPr>
              <a:t>28%</a:t>
            </a:r>
            <a:endParaRPr lang="en-US" sz="2800" dirty="0">
              <a:solidFill>
                <a:schemeClr val="bg1"/>
              </a:solidFill>
              <a:latin typeface="Bevan" charset="0"/>
              <a:cs typeface="Bevan" charset="0"/>
              <a:sym typeface="Bevan" charset="0"/>
            </a:endParaRPr>
          </a:p>
        </p:txBody>
      </p:sp>
      <p:sp>
        <p:nvSpPr>
          <p:cNvPr id="13" name="Rectangle 53"/>
          <p:cNvSpPr>
            <a:spLocks/>
          </p:cNvSpPr>
          <p:nvPr/>
        </p:nvSpPr>
        <p:spPr bwMode="auto">
          <a:xfrm>
            <a:off x="7395198" y="2486262"/>
            <a:ext cx="3017430" cy="4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p>
            <a:pPr algn="l">
              <a:lnSpc>
                <a:spcPct val="150000"/>
              </a:lnSpc>
            </a:pPr>
            <a:r>
              <a:rPr lang="en-US" sz="2000" dirty="0" smtClean="0">
                <a:solidFill>
                  <a:srgbClr val="DF696A"/>
                </a:solidFill>
                <a:latin typeface="Bevan" charset="0"/>
                <a:cs typeface="Bevan" charset="0"/>
                <a:sym typeface="Bevan" charset="0"/>
              </a:rPr>
              <a:t>2010 – Third step</a:t>
            </a:r>
            <a:endParaRPr lang="en-US" sz="2000" dirty="0">
              <a:solidFill>
                <a:srgbClr val="DF696A"/>
              </a:solidFill>
              <a:latin typeface="Bevan" charset="0"/>
              <a:cs typeface="Bevan" charset="0"/>
              <a:sym typeface="Bevan" charset="0"/>
            </a:endParaRPr>
          </a:p>
        </p:txBody>
      </p:sp>
      <p:sp>
        <p:nvSpPr>
          <p:cNvPr id="14" name="Rectangle 54"/>
          <p:cNvSpPr>
            <a:spLocks/>
          </p:cNvSpPr>
          <p:nvPr/>
        </p:nvSpPr>
        <p:spPr bwMode="auto">
          <a:xfrm>
            <a:off x="7395198" y="2881188"/>
            <a:ext cx="3501402" cy="49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15" name="Rectangle 53"/>
          <p:cNvSpPr>
            <a:spLocks/>
          </p:cNvSpPr>
          <p:nvPr/>
        </p:nvSpPr>
        <p:spPr bwMode="auto">
          <a:xfrm>
            <a:off x="7395197" y="3677611"/>
            <a:ext cx="3017430" cy="4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p>
            <a:pPr algn="l">
              <a:lnSpc>
                <a:spcPct val="150000"/>
              </a:lnSpc>
            </a:pPr>
            <a:r>
              <a:rPr lang="en-US" sz="2000" dirty="0" smtClean="0">
                <a:solidFill>
                  <a:srgbClr val="DF696A"/>
                </a:solidFill>
                <a:latin typeface="Bevan" charset="0"/>
                <a:cs typeface="Bevan" charset="0"/>
                <a:sym typeface="Bevan" charset="0"/>
              </a:rPr>
              <a:t>2008 </a:t>
            </a:r>
            <a:r>
              <a:rPr lang="en-US" sz="2000" dirty="0">
                <a:solidFill>
                  <a:srgbClr val="DF696A"/>
                </a:solidFill>
                <a:latin typeface="Bevan" charset="0"/>
                <a:cs typeface="Bevan" charset="0"/>
                <a:sym typeface="Bevan" charset="0"/>
              </a:rPr>
              <a:t>- </a:t>
            </a:r>
            <a:r>
              <a:rPr lang="en-US" sz="2000" dirty="0" smtClean="0">
                <a:solidFill>
                  <a:srgbClr val="DF696A"/>
                </a:solidFill>
                <a:latin typeface="Bevan" charset="0"/>
                <a:cs typeface="Bevan" charset="0"/>
                <a:sym typeface="Bevan" charset="0"/>
              </a:rPr>
              <a:t>Second step</a:t>
            </a:r>
            <a:endParaRPr lang="en-US" sz="2000" dirty="0">
              <a:solidFill>
                <a:srgbClr val="DF696A"/>
              </a:solidFill>
              <a:latin typeface="Bevan" charset="0"/>
              <a:cs typeface="Bevan" charset="0"/>
              <a:sym typeface="Bevan" charset="0"/>
            </a:endParaRPr>
          </a:p>
        </p:txBody>
      </p:sp>
      <p:sp>
        <p:nvSpPr>
          <p:cNvPr id="16" name="Rectangle 54"/>
          <p:cNvSpPr>
            <a:spLocks/>
          </p:cNvSpPr>
          <p:nvPr/>
        </p:nvSpPr>
        <p:spPr bwMode="auto">
          <a:xfrm>
            <a:off x="7395197" y="4072537"/>
            <a:ext cx="3501402" cy="49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17" name="Rectangle 53"/>
          <p:cNvSpPr>
            <a:spLocks/>
          </p:cNvSpPr>
          <p:nvPr/>
        </p:nvSpPr>
        <p:spPr bwMode="auto">
          <a:xfrm>
            <a:off x="7395197" y="4871426"/>
            <a:ext cx="3017430" cy="46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p>
            <a:pPr algn="l">
              <a:lnSpc>
                <a:spcPct val="150000"/>
              </a:lnSpc>
            </a:pPr>
            <a:r>
              <a:rPr lang="en-US" sz="2000" dirty="0">
                <a:solidFill>
                  <a:srgbClr val="DF696A"/>
                </a:solidFill>
                <a:latin typeface="Bevan" charset="0"/>
                <a:cs typeface="Bevan" charset="0"/>
                <a:sym typeface="Bevan" charset="0"/>
              </a:rPr>
              <a:t>2004 - First </a:t>
            </a:r>
            <a:r>
              <a:rPr lang="en-US" sz="2000" dirty="0" smtClean="0">
                <a:solidFill>
                  <a:srgbClr val="DF696A"/>
                </a:solidFill>
                <a:latin typeface="Bevan" charset="0"/>
                <a:cs typeface="Bevan" charset="0"/>
                <a:sym typeface="Bevan" charset="0"/>
              </a:rPr>
              <a:t>step</a:t>
            </a:r>
            <a:endParaRPr lang="en-US" sz="2000" dirty="0">
              <a:solidFill>
                <a:srgbClr val="DF696A"/>
              </a:solidFill>
              <a:latin typeface="Bevan" charset="0"/>
              <a:cs typeface="Bevan" charset="0"/>
              <a:sym typeface="Bevan" charset="0"/>
            </a:endParaRPr>
          </a:p>
        </p:txBody>
      </p:sp>
      <p:sp>
        <p:nvSpPr>
          <p:cNvPr id="18" name="Rectangle 54"/>
          <p:cNvSpPr>
            <a:spLocks/>
          </p:cNvSpPr>
          <p:nvPr/>
        </p:nvSpPr>
        <p:spPr bwMode="auto">
          <a:xfrm>
            <a:off x="7395197" y="5266352"/>
            <a:ext cx="3501402" cy="49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Tree>
    <p:extLst>
      <p:ext uri="{BB962C8B-B14F-4D97-AF65-F5344CB8AC3E}">
        <p14:creationId xmlns:p14="http://schemas.microsoft.com/office/powerpoint/2010/main" val="32126962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7" name="Object 34"/>
          <p:cNvGraphicFramePr>
            <a:graphicFrameLocks noChangeAspect="1"/>
          </p:cNvGraphicFramePr>
          <p:nvPr>
            <p:extLst>
              <p:ext uri="{D42A27DB-BD31-4B8C-83A1-F6EECF244321}">
                <p14:modId xmlns:p14="http://schemas.microsoft.com/office/powerpoint/2010/main" val="2576040802"/>
              </p:ext>
            </p:extLst>
          </p:nvPr>
        </p:nvGraphicFramePr>
        <p:xfrm>
          <a:off x="1224136" y="1043132"/>
          <a:ext cx="9743728" cy="502384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35"/>
          <p:cNvSpPr>
            <a:spLocks/>
          </p:cNvSpPr>
          <p:nvPr/>
        </p:nvSpPr>
        <p:spPr bwMode="auto">
          <a:xfrm>
            <a:off x="300018" y="1541766"/>
            <a:ext cx="5640544" cy="622568"/>
          </a:xfrm>
          <a:prstGeom prst="rect">
            <a:avLst/>
          </a:prstGeom>
          <a:solidFill>
            <a:srgbClr val="DF696A"/>
          </a:solidFill>
          <a:ln>
            <a:noFill/>
          </a:ln>
          <a:extLst/>
        </p:spPr>
        <p:txBody>
          <a:bodyPr lIns="0" tIns="0" rIns="0" bIns="0"/>
          <a:lstStyle/>
          <a:p>
            <a:endParaRPr lang="en-US" sz="1050" dirty="0"/>
          </a:p>
        </p:txBody>
      </p:sp>
      <p:sp>
        <p:nvSpPr>
          <p:cNvPr id="9" name="Rectangle 39"/>
          <p:cNvSpPr>
            <a:spLocks/>
          </p:cNvSpPr>
          <p:nvPr/>
        </p:nvSpPr>
        <p:spPr bwMode="auto">
          <a:xfrm>
            <a:off x="1573152" y="2450609"/>
            <a:ext cx="4367410" cy="9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Aenean dolor urna, scelerisque at malesuada id, ullamcorper id nisi. Praesent imperdiet venenatis justo, eu dictum mauris faucibus sed. </a:t>
            </a:r>
          </a:p>
        </p:txBody>
      </p:sp>
      <p:sp>
        <p:nvSpPr>
          <p:cNvPr id="10" name="Rectangle 39"/>
          <p:cNvSpPr>
            <a:spLocks/>
          </p:cNvSpPr>
          <p:nvPr/>
        </p:nvSpPr>
        <p:spPr bwMode="auto">
          <a:xfrm>
            <a:off x="1573152" y="3594839"/>
            <a:ext cx="4367410" cy="99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3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Aenean dolor urna, scelerisque at malesuada id, ullamcorper id nisi. Praesent imperdiet venenatis justo, eu dictum mauris faucibus sed. </a:t>
            </a:r>
          </a:p>
        </p:txBody>
      </p:sp>
      <p:sp>
        <p:nvSpPr>
          <p:cNvPr id="11" name="Rectangle 6"/>
          <p:cNvSpPr>
            <a:spLocks/>
          </p:cNvSpPr>
          <p:nvPr/>
        </p:nvSpPr>
        <p:spPr bwMode="auto">
          <a:xfrm>
            <a:off x="1573152" y="1715868"/>
            <a:ext cx="3659946" cy="330961"/>
          </a:xfrm>
          <a:prstGeom prst="rect">
            <a:avLst/>
          </a:prstGeom>
          <a:noFill/>
          <a:ln>
            <a:noFill/>
          </a:ln>
          <a:extLst/>
        </p:spPr>
        <p:txBody>
          <a:bodyPr lIns="0" tIns="0" rIns="0" bIns="0" anchor="ctr"/>
          <a:lstStyle/>
          <a:p>
            <a:pPr algn="l"/>
            <a:r>
              <a:rPr lang="en-US" sz="3200" dirty="0" smtClean="0">
                <a:solidFill>
                  <a:schemeClr val="bg1"/>
                </a:solidFill>
                <a:latin typeface="Bevan" charset="0"/>
                <a:cs typeface="Bevan" charset="0"/>
                <a:sym typeface="Bevan" charset="0"/>
              </a:rPr>
              <a:t>The best results:</a:t>
            </a:r>
          </a:p>
        </p:txBody>
      </p:sp>
    </p:spTree>
    <p:extLst>
      <p:ext uri="{BB962C8B-B14F-4D97-AF65-F5344CB8AC3E}">
        <p14:creationId xmlns:p14="http://schemas.microsoft.com/office/powerpoint/2010/main" val="10832874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3" name="Straight Connector 2"/>
          <p:cNvCxnSpPr/>
          <p:nvPr/>
        </p:nvCxnSpPr>
        <p:spPr bwMode="auto">
          <a:xfrm>
            <a:off x="6230983" y="2080627"/>
            <a:ext cx="5073656" cy="0"/>
          </a:xfrm>
          <a:prstGeom prst="line">
            <a:avLst/>
          </a:prstGeom>
          <a:blipFill dpi="0" rotWithShape="0">
            <a:blip r:embed="rId2"/>
            <a:srcRect/>
            <a:tile tx="0" ty="0" sx="100000" sy="100000" flip="none" algn="tl"/>
          </a:blipFill>
          <a:ln w="25400"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Straight Connector 17"/>
          <p:cNvCxnSpPr/>
          <p:nvPr/>
        </p:nvCxnSpPr>
        <p:spPr bwMode="auto">
          <a:xfrm>
            <a:off x="6230983" y="3214458"/>
            <a:ext cx="5073656" cy="0"/>
          </a:xfrm>
          <a:prstGeom prst="line">
            <a:avLst/>
          </a:prstGeom>
          <a:blipFill dpi="0" rotWithShape="0">
            <a:blip r:embed="rId2"/>
            <a:srcRect/>
            <a:tile tx="0" ty="0" sx="100000" sy="100000" flip="none" algn="tl"/>
          </a:blipFill>
          <a:ln w="25400"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18"/>
          <p:cNvCxnSpPr/>
          <p:nvPr/>
        </p:nvCxnSpPr>
        <p:spPr bwMode="auto">
          <a:xfrm>
            <a:off x="6230983" y="4358502"/>
            <a:ext cx="5073656" cy="0"/>
          </a:xfrm>
          <a:prstGeom prst="line">
            <a:avLst/>
          </a:prstGeom>
          <a:blipFill dpi="0" rotWithShape="0">
            <a:blip r:embed="rId2"/>
            <a:srcRect/>
            <a:tile tx="0" ty="0" sx="100000" sy="100000" flip="none" algn="tl"/>
          </a:blipFill>
          <a:ln w="25400"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19"/>
          <p:cNvCxnSpPr/>
          <p:nvPr/>
        </p:nvCxnSpPr>
        <p:spPr bwMode="auto">
          <a:xfrm>
            <a:off x="6230983" y="5504033"/>
            <a:ext cx="5073656" cy="0"/>
          </a:xfrm>
          <a:prstGeom prst="line">
            <a:avLst/>
          </a:prstGeom>
          <a:blipFill dpi="0" rotWithShape="0">
            <a:blip r:embed="rId2"/>
            <a:srcRect/>
            <a:tile tx="0" ty="0" sx="100000" sy="100000" flip="none" algn="tl"/>
          </a:blipFill>
          <a:ln w="25400" cap="flat" cmpd="sng" algn="ctr">
            <a:solidFill>
              <a:schemeClr val="tx1">
                <a:lumMod val="75000"/>
                <a:lumOff val="2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oup 1"/>
          <p:cNvGrpSpPr/>
          <p:nvPr/>
        </p:nvGrpSpPr>
        <p:grpSpPr>
          <a:xfrm>
            <a:off x="5785158" y="1629696"/>
            <a:ext cx="4274991" cy="901863"/>
            <a:chOff x="11725004" y="3429000"/>
            <a:chExt cx="7972696" cy="1681940"/>
          </a:xfrm>
          <a:solidFill>
            <a:srgbClr val="DF696A"/>
          </a:solidFill>
        </p:grpSpPr>
        <p:sp>
          <p:nvSpPr>
            <p:cNvPr id="8" name="Rounded Rectangle 3"/>
            <p:cNvSpPr/>
            <p:nvPr/>
          </p:nvSpPr>
          <p:spPr bwMode="auto">
            <a:xfrm>
              <a:off x="13220700" y="4095750"/>
              <a:ext cx="6477000" cy="342900"/>
            </a:xfrm>
            <a:prstGeom prst="round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Oval 13"/>
            <p:cNvSpPr/>
            <p:nvPr/>
          </p:nvSpPr>
          <p:spPr bwMode="auto">
            <a:xfrm>
              <a:off x="11725004" y="3429000"/>
              <a:ext cx="1681940" cy="1681940"/>
            </a:xfrm>
            <a:prstGeom prst="ellips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0" name="Group 4"/>
          <p:cNvGrpSpPr/>
          <p:nvPr/>
        </p:nvGrpSpPr>
        <p:grpSpPr>
          <a:xfrm>
            <a:off x="5785158" y="2763526"/>
            <a:ext cx="3600983" cy="901863"/>
            <a:chOff x="11725004" y="5543550"/>
            <a:chExt cx="6715696" cy="1681940"/>
          </a:xfrm>
          <a:solidFill>
            <a:srgbClr val="F9AD3D"/>
          </a:solidFill>
        </p:grpSpPr>
        <p:sp>
          <p:nvSpPr>
            <p:cNvPr id="11" name="Rounded Rectangle 20"/>
            <p:cNvSpPr/>
            <p:nvPr/>
          </p:nvSpPr>
          <p:spPr bwMode="auto">
            <a:xfrm>
              <a:off x="13220700" y="6213070"/>
              <a:ext cx="5220000" cy="342900"/>
            </a:xfrm>
            <a:prstGeom prst="round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Oval 14"/>
            <p:cNvSpPr/>
            <p:nvPr/>
          </p:nvSpPr>
          <p:spPr bwMode="auto">
            <a:xfrm>
              <a:off x="11725004" y="5543550"/>
              <a:ext cx="1681940" cy="1681940"/>
            </a:xfrm>
            <a:prstGeom prst="ellips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3" name="Group 5"/>
          <p:cNvGrpSpPr/>
          <p:nvPr/>
        </p:nvGrpSpPr>
        <p:grpSpPr>
          <a:xfrm>
            <a:off x="5785158" y="3907571"/>
            <a:ext cx="4894307" cy="901863"/>
            <a:chOff x="11725004" y="7677150"/>
            <a:chExt cx="9127696" cy="1681940"/>
          </a:xfrm>
          <a:solidFill>
            <a:srgbClr val="113857"/>
          </a:solidFill>
        </p:grpSpPr>
        <p:sp>
          <p:nvSpPr>
            <p:cNvPr id="14" name="Rounded Rectangle 21"/>
            <p:cNvSpPr/>
            <p:nvPr/>
          </p:nvSpPr>
          <p:spPr bwMode="auto">
            <a:xfrm>
              <a:off x="13220700" y="8346670"/>
              <a:ext cx="7632000" cy="342900"/>
            </a:xfrm>
            <a:prstGeom prst="round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5"/>
            <p:cNvSpPr/>
            <p:nvPr/>
          </p:nvSpPr>
          <p:spPr bwMode="auto">
            <a:xfrm>
              <a:off x="11725004" y="7677150"/>
              <a:ext cx="1681940" cy="1681940"/>
            </a:xfrm>
            <a:prstGeom prst="ellips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6" name="Group 6"/>
          <p:cNvGrpSpPr/>
          <p:nvPr/>
        </p:nvGrpSpPr>
        <p:grpSpPr>
          <a:xfrm>
            <a:off x="5785158" y="5041401"/>
            <a:ext cx="3967746" cy="901863"/>
            <a:chOff x="11725004" y="9791700"/>
            <a:chExt cx="7399696" cy="1681940"/>
          </a:xfrm>
          <a:solidFill>
            <a:srgbClr val="40A9E3"/>
          </a:solidFill>
        </p:grpSpPr>
        <p:sp>
          <p:nvSpPr>
            <p:cNvPr id="17" name="Rounded Rectangle 22"/>
            <p:cNvSpPr/>
            <p:nvPr/>
          </p:nvSpPr>
          <p:spPr bwMode="auto">
            <a:xfrm>
              <a:off x="13220700" y="10461220"/>
              <a:ext cx="5904000" cy="342900"/>
            </a:xfrm>
            <a:prstGeom prst="round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Oval 16"/>
            <p:cNvSpPr/>
            <p:nvPr/>
          </p:nvSpPr>
          <p:spPr bwMode="auto">
            <a:xfrm>
              <a:off x="11725004" y="9791700"/>
              <a:ext cx="1681940" cy="1681940"/>
            </a:xfrm>
            <a:prstGeom prst="ellips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19" name="Rectangle 6"/>
          <p:cNvSpPr>
            <a:spLocks/>
          </p:cNvSpPr>
          <p:nvPr/>
        </p:nvSpPr>
        <p:spPr bwMode="auto">
          <a:xfrm>
            <a:off x="5694712" y="1911416"/>
            <a:ext cx="1082756" cy="379281"/>
          </a:xfrm>
          <a:prstGeom prst="rect">
            <a:avLst/>
          </a:prstGeom>
          <a:noFill/>
          <a:ln>
            <a:noFill/>
          </a:ln>
          <a:extLst/>
        </p:spPr>
        <p:txBody>
          <a:bodyPr lIns="0" tIns="0" rIns="0" bIns="0" anchor="ctr"/>
          <a:lstStyle/>
          <a:p>
            <a:pPr algn="ctr"/>
            <a:r>
              <a:rPr lang="en-US" sz="2000" dirty="0" smtClean="0">
                <a:solidFill>
                  <a:schemeClr val="bg1"/>
                </a:solidFill>
                <a:latin typeface="Bevan" charset="0"/>
                <a:cs typeface="Bevan" charset="0"/>
                <a:sym typeface="Bevan" charset="0"/>
              </a:rPr>
              <a:t>78%</a:t>
            </a:r>
            <a:endParaRPr lang="en-US" sz="1600" dirty="0">
              <a:solidFill>
                <a:schemeClr val="bg1"/>
              </a:solidFill>
              <a:latin typeface="Bevan" charset="0"/>
              <a:cs typeface="Bevan" charset="0"/>
              <a:sym typeface="Bevan" charset="0"/>
            </a:endParaRPr>
          </a:p>
        </p:txBody>
      </p:sp>
      <p:sp>
        <p:nvSpPr>
          <p:cNvPr id="20" name="Rectangle 6"/>
          <p:cNvSpPr>
            <a:spLocks/>
          </p:cNvSpPr>
          <p:nvPr/>
        </p:nvSpPr>
        <p:spPr bwMode="auto">
          <a:xfrm>
            <a:off x="5694712" y="3045246"/>
            <a:ext cx="1082756" cy="379281"/>
          </a:xfrm>
          <a:prstGeom prst="rect">
            <a:avLst/>
          </a:prstGeom>
          <a:noFill/>
          <a:ln>
            <a:noFill/>
          </a:ln>
          <a:extLst/>
        </p:spPr>
        <p:txBody>
          <a:bodyPr lIns="0" tIns="0" rIns="0" bIns="0" anchor="ctr"/>
          <a:lstStyle/>
          <a:p>
            <a:pPr algn="ctr"/>
            <a:r>
              <a:rPr lang="en-US" sz="2000" dirty="0" smtClean="0">
                <a:solidFill>
                  <a:schemeClr val="bg1"/>
                </a:solidFill>
                <a:latin typeface="Bevan" charset="0"/>
                <a:cs typeface="Bevan" charset="0"/>
                <a:sym typeface="Bevan" charset="0"/>
              </a:rPr>
              <a:t>58%</a:t>
            </a:r>
            <a:endParaRPr lang="en-US" sz="1600" dirty="0">
              <a:solidFill>
                <a:schemeClr val="bg1"/>
              </a:solidFill>
              <a:latin typeface="Bevan" charset="0"/>
              <a:cs typeface="Bevan" charset="0"/>
              <a:sym typeface="Bevan" charset="0"/>
            </a:endParaRPr>
          </a:p>
        </p:txBody>
      </p:sp>
      <p:sp>
        <p:nvSpPr>
          <p:cNvPr id="21" name="Rectangle 6"/>
          <p:cNvSpPr>
            <a:spLocks/>
          </p:cNvSpPr>
          <p:nvPr/>
        </p:nvSpPr>
        <p:spPr bwMode="auto">
          <a:xfrm>
            <a:off x="5694712" y="4189291"/>
            <a:ext cx="1082756" cy="379281"/>
          </a:xfrm>
          <a:prstGeom prst="rect">
            <a:avLst/>
          </a:prstGeom>
          <a:noFill/>
          <a:ln>
            <a:noFill/>
          </a:ln>
          <a:extLst/>
        </p:spPr>
        <p:txBody>
          <a:bodyPr lIns="0" tIns="0" rIns="0" bIns="0" anchor="ctr"/>
          <a:lstStyle/>
          <a:p>
            <a:pPr algn="ctr"/>
            <a:r>
              <a:rPr lang="en-US" sz="2000" dirty="0" smtClean="0">
                <a:solidFill>
                  <a:schemeClr val="bg1"/>
                </a:solidFill>
                <a:latin typeface="Bevan" charset="0"/>
                <a:cs typeface="Bevan" charset="0"/>
                <a:sym typeface="Bevan" charset="0"/>
              </a:rPr>
              <a:t>98%</a:t>
            </a:r>
            <a:endParaRPr lang="en-US" sz="1600" dirty="0">
              <a:solidFill>
                <a:schemeClr val="bg1"/>
              </a:solidFill>
              <a:latin typeface="Bevan" charset="0"/>
              <a:cs typeface="Bevan" charset="0"/>
              <a:sym typeface="Bevan" charset="0"/>
            </a:endParaRPr>
          </a:p>
        </p:txBody>
      </p:sp>
      <p:sp>
        <p:nvSpPr>
          <p:cNvPr id="22" name="Rectangle 6"/>
          <p:cNvSpPr>
            <a:spLocks/>
          </p:cNvSpPr>
          <p:nvPr/>
        </p:nvSpPr>
        <p:spPr bwMode="auto">
          <a:xfrm>
            <a:off x="5694712" y="5323121"/>
            <a:ext cx="1082756" cy="379281"/>
          </a:xfrm>
          <a:prstGeom prst="rect">
            <a:avLst/>
          </a:prstGeom>
          <a:noFill/>
          <a:ln>
            <a:noFill/>
          </a:ln>
          <a:extLst/>
        </p:spPr>
        <p:txBody>
          <a:bodyPr lIns="0" tIns="0" rIns="0" bIns="0" anchor="ctr"/>
          <a:lstStyle/>
          <a:p>
            <a:pPr algn="ctr"/>
            <a:r>
              <a:rPr lang="en-US" sz="2000" dirty="0" smtClean="0">
                <a:solidFill>
                  <a:schemeClr val="bg1"/>
                </a:solidFill>
                <a:latin typeface="Bevan" charset="0"/>
                <a:cs typeface="Bevan" charset="0"/>
                <a:sym typeface="Bevan" charset="0"/>
              </a:rPr>
              <a:t>68%</a:t>
            </a:r>
            <a:endParaRPr lang="en-US" sz="1600" dirty="0">
              <a:solidFill>
                <a:schemeClr val="bg1"/>
              </a:solidFill>
              <a:latin typeface="Bevan" charset="0"/>
              <a:cs typeface="Bevan" charset="0"/>
              <a:sym typeface="Bevan" charset="0"/>
            </a:endParaRPr>
          </a:p>
        </p:txBody>
      </p:sp>
      <p:sp>
        <p:nvSpPr>
          <p:cNvPr id="23" name="Rectangle 4"/>
          <p:cNvSpPr>
            <a:spLocks/>
          </p:cNvSpPr>
          <p:nvPr/>
        </p:nvSpPr>
        <p:spPr bwMode="auto">
          <a:xfrm>
            <a:off x="887362" y="1902275"/>
            <a:ext cx="3820294" cy="6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24" name="Rectangle 6"/>
          <p:cNvSpPr>
            <a:spLocks/>
          </p:cNvSpPr>
          <p:nvPr/>
        </p:nvSpPr>
        <p:spPr bwMode="auto">
          <a:xfrm>
            <a:off x="887362" y="1629843"/>
            <a:ext cx="1585831" cy="379281"/>
          </a:xfrm>
          <a:prstGeom prst="rect">
            <a:avLst/>
          </a:prstGeom>
          <a:noFill/>
          <a:ln>
            <a:noFill/>
          </a:ln>
          <a:extLst/>
        </p:spPr>
        <p:txBody>
          <a:bodyPr lIns="0" tIns="0" rIns="0" bIns="0" anchor="ctr"/>
          <a:lstStyle/>
          <a:p>
            <a:pPr algn="l"/>
            <a:r>
              <a:rPr lang="en-US" sz="2000" dirty="0" smtClean="0">
                <a:solidFill>
                  <a:srgbClr val="DF696A"/>
                </a:solidFill>
                <a:latin typeface="Bevan" charset="0"/>
                <a:cs typeface="Bevan" charset="0"/>
                <a:sym typeface="Bevan" charset="0"/>
              </a:rPr>
              <a:t>Product 1</a:t>
            </a:r>
            <a:endParaRPr lang="en-US" sz="1600" dirty="0">
              <a:solidFill>
                <a:srgbClr val="DF696A"/>
              </a:solidFill>
              <a:latin typeface="Bevan" charset="0"/>
              <a:cs typeface="Bevan" charset="0"/>
              <a:sym typeface="Bevan" charset="0"/>
            </a:endParaRPr>
          </a:p>
        </p:txBody>
      </p:sp>
      <p:sp>
        <p:nvSpPr>
          <p:cNvPr id="25" name="Rectangle 4"/>
          <p:cNvSpPr>
            <a:spLocks/>
          </p:cNvSpPr>
          <p:nvPr/>
        </p:nvSpPr>
        <p:spPr bwMode="auto">
          <a:xfrm>
            <a:off x="887362" y="3036105"/>
            <a:ext cx="3820294" cy="6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26" name="Rectangle 6"/>
          <p:cNvSpPr>
            <a:spLocks/>
          </p:cNvSpPr>
          <p:nvPr/>
        </p:nvSpPr>
        <p:spPr bwMode="auto">
          <a:xfrm>
            <a:off x="887362" y="2763673"/>
            <a:ext cx="1585831" cy="379281"/>
          </a:xfrm>
          <a:prstGeom prst="rect">
            <a:avLst/>
          </a:prstGeom>
          <a:noFill/>
          <a:ln>
            <a:noFill/>
          </a:ln>
          <a:extLst/>
        </p:spPr>
        <p:txBody>
          <a:bodyPr lIns="0" tIns="0" rIns="0" bIns="0" anchor="ctr"/>
          <a:lstStyle/>
          <a:p>
            <a:pPr algn="l"/>
            <a:r>
              <a:rPr lang="en-US" sz="2000" dirty="0" smtClean="0">
                <a:solidFill>
                  <a:srgbClr val="F9AD3D"/>
                </a:solidFill>
                <a:latin typeface="Bevan" charset="0"/>
                <a:cs typeface="Bevan" charset="0"/>
                <a:sym typeface="Bevan" charset="0"/>
              </a:rPr>
              <a:t>Product 2</a:t>
            </a:r>
            <a:endParaRPr lang="en-US" sz="1600" dirty="0">
              <a:solidFill>
                <a:srgbClr val="F9AD3D"/>
              </a:solidFill>
              <a:latin typeface="Bevan" charset="0"/>
              <a:cs typeface="Bevan" charset="0"/>
              <a:sym typeface="Bevan" charset="0"/>
            </a:endParaRPr>
          </a:p>
        </p:txBody>
      </p:sp>
      <p:sp>
        <p:nvSpPr>
          <p:cNvPr id="27" name="Rectangle 4"/>
          <p:cNvSpPr>
            <a:spLocks/>
          </p:cNvSpPr>
          <p:nvPr/>
        </p:nvSpPr>
        <p:spPr bwMode="auto">
          <a:xfrm>
            <a:off x="887362" y="4180150"/>
            <a:ext cx="3820294" cy="6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28" name="Rectangle 6"/>
          <p:cNvSpPr>
            <a:spLocks/>
          </p:cNvSpPr>
          <p:nvPr/>
        </p:nvSpPr>
        <p:spPr bwMode="auto">
          <a:xfrm>
            <a:off x="887362" y="3907718"/>
            <a:ext cx="1585831" cy="379281"/>
          </a:xfrm>
          <a:prstGeom prst="rect">
            <a:avLst/>
          </a:prstGeom>
          <a:noFill/>
          <a:ln>
            <a:noFill/>
          </a:ln>
          <a:extLst/>
        </p:spPr>
        <p:txBody>
          <a:bodyPr lIns="0" tIns="0" rIns="0" bIns="0" anchor="ctr"/>
          <a:lstStyle/>
          <a:p>
            <a:pPr algn="l"/>
            <a:r>
              <a:rPr lang="en-US" sz="2000" dirty="0" smtClean="0">
                <a:solidFill>
                  <a:srgbClr val="113857"/>
                </a:solidFill>
                <a:latin typeface="Bevan" charset="0"/>
                <a:cs typeface="Bevan" charset="0"/>
                <a:sym typeface="Bevan" charset="0"/>
              </a:rPr>
              <a:t>Product 3</a:t>
            </a:r>
            <a:endParaRPr lang="en-US" sz="1600" dirty="0">
              <a:solidFill>
                <a:srgbClr val="113857"/>
              </a:solidFill>
              <a:latin typeface="Bevan" charset="0"/>
              <a:cs typeface="Bevan" charset="0"/>
              <a:sym typeface="Bevan" charset="0"/>
            </a:endParaRPr>
          </a:p>
        </p:txBody>
      </p:sp>
      <p:sp>
        <p:nvSpPr>
          <p:cNvPr id="29" name="Rectangle 4"/>
          <p:cNvSpPr>
            <a:spLocks/>
          </p:cNvSpPr>
          <p:nvPr/>
        </p:nvSpPr>
        <p:spPr bwMode="auto">
          <a:xfrm>
            <a:off x="887362" y="5313980"/>
            <a:ext cx="3820294" cy="629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2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30" name="Rectangle 6"/>
          <p:cNvSpPr>
            <a:spLocks/>
          </p:cNvSpPr>
          <p:nvPr/>
        </p:nvSpPr>
        <p:spPr bwMode="auto">
          <a:xfrm>
            <a:off x="887362" y="5041548"/>
            <a:ext cx="1585831" cy="379281"/>
          </a:xfrm>
          <a:prstGeom prst="rect">
            <a:avLst/>
          </a:prstGeom>
          <a:noFill/>
          <a:ln>
            <a:noFill/>
          </a:ln>
          <a:extLst/>
        </p:spPr>
        <p:txBody>
          <a:bodyPr lIns="0" tIns="0" rIns="0" bIns="0" anchor="ctr"/>
          <a:lstStyle/>
          <a:p>
            <a:pPr algn="l"/>
            <a:r>
              <a:rPr lang="en-US" sz="2000" dirty="0" smtClean="0">
                <a:solidFill>
                  <a:srgbClr val="40A9E3"/>
                </a:solidFill>
                <a:latin typeface="Bevan" charset="0"/>
                <a:cs typeface="Bevan" charset="0"/>
                <a:sym typeface="Bevan" charset="0"/>
              </a:rPr>
              <a:t>Product 4</a:t>
            </a:r>
            <a:endParaRPr lang="en-US" sz="1600" dirty="0">
              <a:solidFill>
                <a:srgbClr val="40A9E3"/>
              </a:solidFill>
              <a:latin typeface="Bevan" charset="0"/>
              <a:cs typeface="Bevan" charset="0"/>
              <a:sym typeface="Bevan" charset="0"/>
            </a:endParaRPr>
          </a:p>
        </p:txBody>
      </p:sp>
    </p:spTree>
    <p:extLst>
      <p:ext uri="{BB962C8B-B14F-4D97-AF65-F5344CB8AC3E}">
        <p14:creationId xmlns:p14="http://schemas.microsoft.com/office/powerpoint/2010/main" val="37890118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Oval 14"/>
          <p:cNvSpPr/>
          <p:nvPr/>
        </p:nvSpPr>
        <p:spPr bwMode="auto">
          <a:xfrm>
            <a:off x="6773854" y="1590447"/>
            <a:ext cx="1681548" cy="1681548"/>
          </a:xfrm>
          <a:prstGeom prst="ellipse">
            <a:avLst/>
          </a:prstGeom>
          <a:solidFill>
            <a:srgbClr val="113857"/>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Oval 13"/>
          <p:cNvSpPr/>
          <p:nvPr/>
        </p:nvSpPr>
        <p:spPr bwMode="auto">
          <a:xfrm>
            <a:off x="3632454" y="1595216"/>
            <a:ext cx="1681548" cy="1681548"/>
          </a:xfrm>
          <a:prstGeom prst="ellipse">
            <a:avLst/>
          </a:prstGeom>
          <a:solidFill>
            <a:srgbClr val="F9AD3D"/>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Oval 1"/>
          <p:cNvSpPr/>
          <p:nvPr/>
        </p:nvSpPr>
        <p:spPr bwMode="auto">
          <a:xfrm>
            <a:off x="570271" y="1590446"/>
            <a:ext cx="1681548" cy="1681548"/>
          </a:xfrm>
          <a:prstGeom prst="ellipse">
            <a:avLst/>
          </a:prstGeom>
          <a:solidFill>
            <a:srgbClr val="DF696A"/>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6" name="Picture 2" descr="C:\Users\User\Desktop\Indalia\Icons\adult.png"/>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29130" y="1936594"/>
            <a:ext cx="763828" cy="9892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3" descr="C:\Users\User\Desktop\Indalia\Icons\amount.png"/>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190288" y="2052920"/>
            <a:ext cx="848677" cy="7011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4" descr="C:\Users\User\Desktop\Indalia\Icons\like3.png"/>
          <p:cNvPicPr>
            <a:picLocks noChangeAspect="1" noChangeArrowheads="1"/>
          </p:cNvPicPr>
          <p:nvPr/>
        </p:nvPicPr>
        <p:blipFill>
          <a:blip r:embed="rId6" cstate="email">
            <a:extLst>
              <a:ext uri="{BEBA8EAE-BF5A-486C-A8C5-ECC9F3942E4B}">
                <a14:imgProps xmlns:a14="http://schemas.microsoft.com/office/drawing/2010/main">
                  <a14:imgLayer r:embed="rId7">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4139682" y="2090098"/>
            <a:ext cx="667092" cy="626796"/>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Oval 15"/>
          <p:cNvSpPr/>
          <p:nvPr/>
        </p:nvSpPr>
        <p:spPr bwMode="auto">
          <a:xfrm>
            <a:off x="9940181" y="1585592"/>
            <a:ext cx="1681548" cy="1681548"/>
          </a:xfrm>
          <a:prstGeom prst="ellipse">
            <a:avLst/>
          </a:prstGeom>
          <a:solidFill>
            <a:srgbClr val="40A9E3"/>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5" descr="C:\Users\User\Desktop\Indalia\Icons\money31.png"/>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0430378" y="2075789"/>
            <a:ext cx="701153" cy="70115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 name="Plus 2"/>
          <p:cNvSpPr/>
          <p:nvPr/>
        </p:nvSpPr>
        <p:spPr bwMode="auto">
          <a:xfrm>
            <a:off x="2583966" y="2079309"/>
            <a:ext cx="694111" cy="694112"/>
          </a:xfrm>
          <a:prstGeom prst="mathPlus">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Equal 3"/>
          <p:cNvSpPr/>
          <p:nvPr/>
        </p:nvSpPr>
        <p:spPr bwMode="auto">
          <a:xfrm>
            <a:off x="8895414" y="2137304"/>
            <a:ext cx="578122" cy="578122"/>
          </a:xfrm>
          <a:prstGeom prst="mathEqual">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6"/>
          <p:cNvSpPr>
            <a:spLocks/>
          </p:cNvSpPr>
          <p:nvPr/>
        </p:nvSpPr>
        <p:spPr bwMode="auto">
          <a:xfrm>
            <a:off x="9940181" y="3723579"/>
            <a:ext cx="1681548" cy="402174"/>
          </a:xfrm>
          <a:prstGeom prst="rect">
            <a:avLst/>
          </a:prstGeom>
          <a:noFill/>
          <a:ln>
            <a:noFill/>
          </a:ln>
          <a:extLst/>
        </p:spPr>
        <p:txBody>
          <a:bodyPr lIns="0" tIns="0" rIns="0" bIns="0" anchor="ctr"/>
          <a:lstStyle/>
          <a:p>
            <a:pPr algn="l"/>
            <a:r>
              <a:rPr lang="en-US" sz="2400" dirty="0" smtClean="0">
                <a:solidFill>
                  <a:schemeClr val="tx1">
                    <a:lumMod val="75000"/>
                    <a:lumOff val="25000"/>
                  </a:schemeClr>
                </a:solidFill>
                <a:latin typeface="Bevan" charset="0"/>
                <a:cs typeface="Bevan" charset="0"/>
                <a:sym typeface="Bevan" charset="0"/>
              </a:rPr>
              <a:t>Money</a:t>
            </a:r>
            <a:endParaRPr lang="en-US" dirty="0">
              <a:solidFill>
                <a:schemeClr val="tx1">
                  <a:lumMod val="75000"/>
                  <a:lumOff val="25000"/>
                </a:schemeClr>
              </a:solidFill>
              <a:latin typeface="Bevan" charset="0"/>
              <a:cs typeface="Bevan" charset="0"/>
              <a:sym typeface="Bevan" charset="0"/>
            </a:endParaRPr>
          </a:p>
        </p:txBody>
      </p:sp>
      <p:sp>
        <p:nvSpPr>
          <p:cNvPr id="14" name="Rectangle 4"/>
          <p:cNvSpPr>
            <a:spLocks/>
          </p:cNvSpPr>
          <p:nvPr/>
        </p:nvSpPr>
        <p:spPr bwMode="auto">
          <a:xfrm>
            <a:off x="9940181" y="4071597"/>
            <a:ext cx="1681548" cy="17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4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15" name="Rectangle 6"/>
          <p:cNvSpPr>
            <a:spLocks/>
          </p:cNvSpPr>
          <p:nvPr/>
        </p:nvSpPr>
        <p:spPr bwMode="auto">
          <a:xfrm>
            <a:off x="6773854" y="3723579"/>
            <a:ext cx="1681548" cy="402174"/>
          </a:xfrm>
          <a:prstGeom prst="rect">
            <a:avLst/>
          </a:prstGeom>
          <a:noFill/>
          <a:ln>
            <a:noFill/>
          </a:ln>
          <a:extLst/>
        </p:spPr>
        <p:txBody>
          <a:bodyPr lIns="0" tIns="0" rIns="0" bIns="0" anchor="ctr"/>
          <a:lstStyle/>
          <a:p>
            <a:pPr algn="l"/>
            <a:r>
              <a:rPr lang="en-US" sz="2400" dirty="0" smtClean="0">
                <a:solidFill>
                  <a:schemeClr val="tx1">
                    <a:lumMod val="75000"/>
                    <a:lumOff val="25000"/>
                  </a:schemeClr>
                </a:solidFill>
                <a:latin typeface="Bevan" charset="0"/>
                <a:cs typeface="Bevan" charset="0"/>
                <a:sym typeface="Bevan" charset="0"/>
              </a:rPr>
              <a:t>Clients</a:t>
            </a:r>
            <a:endParaRPr lang="en-US" dirty="0">
              <a:solidFill>
                <a:schemeClr val="tx1">
                  <a:lumMod val="75000"/>
                  <a:lumOff val="25000"/>
                </a:schemeClr>
              </a:solidFill>
              <a:latin typeface="Bevan" charset="0"/>
              <a:cs typeface="Bevan" charset="0"/>
              <a:sym typeface="Bevan" charset="0"/>
            </a:endParaRPr>
          </a:p>
        </p:txBody>
      </p:sp>
      <p:sp>
        <p:nvSpPr>
          <p:cNvPr id="16" name="Rectangle 4"/>
          <p:cNvSpPr>
            <a:spLocks/>
          </p:cNvSpPr>
          <p:nvPr/>
        </p:nvSpPr>
        <p:spPr bwMode="auto">
          <a:xfrm>
            <a:off x="6773854" y="4071597"/>
            <a:ext cx="1681548" cy="17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4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17" name="Rectangle 6"/>
          <p:cNvSpPr>
            <a:spLocks/>
          </p:cNvSpPr>
          <p:nvPr/>
        </p:nvSpPr>
        <p:spPr bwMode="auto">
          <a:xfrm>
            <a:off x="3632454" y="3723579"/>
            <a:ext cx="1681548" cy="402174"/>
          </a:xfrm>
          <a:prstGeom prst="rect">
            <a:avLst/>
          </a:prstGeom>
          <a:noFill/>
          <a:ln>
            <a:noFill/>
          </a:ln>
          <a:extLst/>
        </p:spPr>
        <p:txBody>
          <a:bodyPr lIns="0" tIns="0" rIns="0" bIns="0" anchor="ctr"/>
          <a:lstStyle/>
          <a:p>
            <a:pPr algn="l"/>
            <a:r>
              <a:rPr lang="en-US" sz="2400" dirty="0" smtClean="0">
                <a:solidFill>
                  <a:schemeClr val="tx1">
                    <a:lumMod val="75000"/>
                    <a:lumOff val="25000"/>
                  </a:schemeClr>
                </a:solidFill>
                <a:latin typeface="Bevan" charset="0"/>
                <a:cs typeface="Bevan" charset="0"/>
                <a:sym typeface="Bevan" charset="0"/>
              </a:rPr>
              <a:t>Like</a:t>
            </a:r>
            <a:endParaRPr lang="en-US" dirty="0">
              <a:solidFill>
                <a:schemeClr val="tx1">
                  <a:lumMod val="75000"/>
                  <a:lumOff val="25000"/>
                </a:schemeClr>
              </a:solidFill>
              <a:latin typeface="Bevan" charset="0"/>
              <a:cs typeface="Bevan" charset="0"/>
              <a:sym typeface="Bevan" charset="0"/>
            </a:endParaRPr>
          </a:p>
        </p:txBody>
      </p:sp>
      <p:sp>
        <p:nvSpPr>
          <p:cNvPr id="18" name="Rectangle 4"/>
          <p:cNvSpPr>
            <a:spLocks/>
          </p:cNvSpPr>
          <p:nvPr/>
        </p:nvSpPr>
        <p:spPr bwMode="auto">
          <a:xfrm>
            <a:off x="3632454" y="4071597"/>
            <a:ext cx="1681548" cy="17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4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19" name="Rectangle 6"/>
          <p:cNvSpPr>
            <a:spLocks/>
          </p:cNvSpPr>
          <p:nvPr/>
        </p:nvSpPr>
        <p:spPr bwMode="auto">
          <a:xfrm>
            <a:off x="570272" y="3723579"/>
            <a:ext cx="1681548" cy="402174"/>
          </a:xfrm>
          <a:prstGeom prst="rect">
            <a:avLst/>
          </a:prstGeom>
          <a:noFill/>
          <a:ln>
            <a:noFill/>
          </a:ln>
          <a:extLst/>
        </p:spPr>
        <p:txBody>
          <a:bodyPr lIns="0" tIns="0" rIns="0" bIns="0" anchor="ctr"/>
          <a:lstStyle/>
          <a:p>
            <a:pPr algn="l"/>
            <a:r>
              <a:rPr lang="en-US" sz="2400" dirty="0" smtClean="0">
                <a:solidFill>
                  <a:schemeClr val="tx1">
                    <a:lumMod val="75000"/>
                    <a:lumOff val="25000"/>
                  </a:schemeClr>
                </a:solidFill>
                <a:latin typeface="Bevan" charset="0"/>
                <a:cs typeface="Bevan" charset="0"/>
                <a:sym typeface="Bevan" charset="0"/>
              </a:rPr>
              <a:t>Client</a:t>
            </a:r>
            <a:endParaRPr lang="en-US" dirty="0">
              <a:solidFill>
                <a:schemeClr val="tx1">
                  <a:lumMod val="75000"/>
                  <a:lumOff val="25000"/>
                </a:schemeClr>
              </a:solidFill>
              <a:latin typeface="Bevan" charset="0"/>
              <a:cs typeface="Bevan" charset="0"/>
              <a:sym typeface="Bevan" charset="0"/>
            </a:endParaRPr>
          </a:p>
        </p:txBody>
      </p:sp>
      <p:sp>
        <p:nvSpPr>
          <p:cNvPr id="20" name="Rectangle 4"/>
          <p:cNvSpPr>
            <a:spLocks/>
          </p:cNvSpPr>
          <p:nvPr/>
        </p:nvSpPr>
        <p:spPr bwMode="auto">
          <a:xfrm>
            <a:off x="570272" y="4071597"/>
            <a:ext cx="1681548" cy="17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pPr algn="l">
              <a:lnSpc>
                <a:spcPct val="150000"/>
              </a:lnSpc>
            </a:pPr>
            <a:r>
              <a:rPr lang="en-US" sz="1400" dirty="0">
                <a:solidFill>
                  <a:schemeClr val="bg1">
                    <a:lumMod val="50000"/>
                  </a:schemeClr>
                </a:solidFill>
                <a:latin typeface="Droid Sans" pitchFamily="34" charset="0"/>
                <a:ea typeface="Droid Sans" pitchFamily="34" charset="0"/>
                <a:cs typeface="Droid Sans" pitchFamily="34" charset="0"/>
                <a:sym typeface="Abril Fatface" charset="0"/>
              </a:rPr>
              <a:t>Lorem ipsum dolor sit amet, consectetur adipiscing elit. Ut id mauris risus, sit amet consectetur ipsum. </a:t>
            </a:r>
          </a:p>
        </p:txBody>
      </p:sp>
      <p:sp>
        <p:nvSpPr>
          <p:cNvPr id="21" name="Equal 34"/>
          <p:cNvSpPr/>
          <p:nvPr/>
        </p:nvSpPr>
        <p:spPr bwMode="auto">
          <a:xfrm>
            <a:off x="5790692" y="2137304"/>
            <a:ext cx="578122" cy="578122"/>
          </a:xfrm>
          <a:prstGeom prst="mathEqual">
            <a:avLst/>
          </a:prstGeom>
          <a:solidFill>
            <a:schemeClr val="bg1">
              <a:lumMod val="5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dirty="0" smtClean="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2276616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graphicFrame>
        <p:nvGraphicFramePr>
          <p:cNvPr id="3" name="Chart Placeholder 9"/>
          <p:cNvGraphicFramePr>
            <a:graphicFrameLocks/>
          </p:cNvGraphicFramePr>
          <p:nvPr>
            <p:extLst>
              <p:ext uri="{D42A27DB-BD31-4B8C-83A1-F6EECF244321}">
                <p14:modId xmlns:p14="http://schemas.microsoft.com/office/powerpoint/2010/main" val="4221529093"/>
              </p:ext>
            </p:extLst>
          </p:nvPr>
        </p:nvGraphicFramePr>
        <p:xfrm>
          <a:off x="370866" y="2445219"/>
          <a:ext cx="7209429" cy="357820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5"/>
          <p:cNvSpPr txBox="1">
            <a:spLocks/>
          </p:cNvSpPr>
          <p:nvPr/>
        </p:nvSpPr>
        <p:spPr>
          <a:xfrm>
            <a:off x="8216420" y="3611450"/>
            <a:ext cx="3757865" cy="23324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nibh et</a:t>
            </a:r>
          </a:p>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 lorem ipsum dolor sit</a:t>
            </a:r>
          </a:p>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 nibh et consectetur</a:t>
            </a:r>
          </a:p>
          <a:p>
            <a:pPr>
              <a:spcBef>
                <a:spcPts val="0"/>
              </a:spcBef>
            </a:pPr>
            <a:endPar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nibh et</a:t>
            </a:r>
          </a:p>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consectetur lorem ipsum dolor sit</a:t>
            </a:r>
          </a:p>
          <a:p>
            <a:pPr>
              <a:spcBef>
                <a:spcPts val="0"/>
              </a:spcBef>
            </a:pPr>
            <a:r>
              <a:rPr lang="en-JM" sz="16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amet, nibh et consectetur Lorem</a:t>
            </a:r>
          </a:p>
          <a:p>
            <a:pPr>
              <a:spcBef>
                <a:spcPts val="0"/>
              </a:spcBef>
            </a:pPr>
            <a:endParaRPr lang="en-JM" sz="16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Content Placeholder 6"/>
          <p:cNvSpPr txBox="1">
            <a:spLocks/>
          </p:cNvSpPr>
          <p:nvPr/>
        </p:nvSpPr>
        <p:spPr>
          <a:xfrm>
            <a:off x="8322442" y="2359738"/>
            <a:ext cx="3286651" cy="1060210"/>
          </a:xfrm>
          <a:prstGeom prst="rect">
            <a:avLst/>
          </a:prstGeom>
          <a:solidFill>
            <a:srgbClr val="113857"/>
          </a:solidFill>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JM" sz="3600" dirty="0" smtClean="0">
                <a:solidFill>
                  <a:schemeClr val="bg1"/>
                </a:solidFill>
              </a:rPr>
              <a:t>2013 Revenue projections</a:t>
            </a:r>
            <a:endParaRPr lang="en-JM" sz="3600" dirty="0">
              <a:solidFill>
                <a:schemeClr val="bg1"/>
              </a:solidFill>
            </a:endParaRPr>
          </a:p>
        </p:txBody>
      </p:sp>
      <p:sp>
        <p:nvSpPr>
          <p:cNvPr id="6" name="Content Placeholder 2"/>
          <p:cNvSpPr txBox="1">
            <a:spLocks/>
          </p:cNvSpPr>
          <p:nvPr/>
        </p:nvSpPr>
        <p:spPr>
          <a:xfrm>
            <a:off x="370866" y="1411514"/>
            <a:ext cx="11450269" cy="7156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JM" sz="16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consectetur adipiscing elit. Proin a erat ut nibh aliquam anim entum et sed quam. Quisque</a:t>
            </a:r>
          </a:p>
          <a:p>
            <a:pPr>
              <a:spcBef>
                <a:spcPts val="0"/>
              </a:spcBef>
            </a:pPr>
            <a:r>
              <a:rPr lang="en-JM" sz="1600" smtClean="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mollis augue nec enim Lorem ipsum lorem ipsum consectetur adipiscing el lorem ipsum dolor sit amet elit.</a:t>
            </a:r>
          </a:p>
          <a:p>
            <a:endParaRPr lang="en-JM" sz="1600" dirty="0">
              <a:solidFill>
                <a:schemeClr val="bg1">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ular Callout 8"/>
          <p:cNvSpPr/>
          <p:nvPr/>
        </p:nvSpPr>
        <p:spPr>
          <a:xfrm>
            <a:off x="5141811" y="2551240"/>
            <a:ext cx="1272252" cy="636126"/>
          </a:xfrm>
          <a:prstGeom prst="wedgeRectCallout">
            <a:avLst>
              <a:gd name="adj1" fmla="val -20833"/>
              <a:gd name="adj2" fmla="val 82065"/>
            </a:avLst>
          </a:prstGeom>
          <a:solidFill>
            <a:srgbClr val="DF696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r>
              <a:rPr lang="en-JM" dirty="0" smtClean="0">
                <a:solidFill>
                  <a:schemeClr val="bg1"/>
                </a:solidFill>
                <a:latin typeface="Bebas Neue" pitchFamily="34" charset="0"/>
              </a:rPr>
              <a:t>$6M GROSS</a:t>
            </a:r>
          </a:p>
        </p:txBody>
      </p:sp>
    </p:spTree>
    <p:extLst>
      <p:ext uri="{BB962C8B-B14F-4D97-AF65-F5344CB8AC3E}">
        <p14:creationId xmlns:p14="http://schemas.microsoft.com/office/powerpoint/2010/main" val="1488129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692406"/>
            <a:ext cx="4381499" cy="4154425"/>
            <a:chOff x="0" y="-692406"/>
            <a:chExt cx="4381499" cy="4154425"/>
          </a:xfrm>
        </p:grpSpPr>
        <p:sp>
          <p:nvSpPr>
            <p:cNvPr id="4" name="等腰三角形 3"/>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等腰三角形 4"/>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rot="10800000">
            <a:off x="9578530" y="5224781"/>
            <a:ext cx="2613470" cy="2478025"/>
            <a:chOff x="0" y="-692406"/>
            <a:chExt cx="4381499" cy="4154425"/>
          </a:xfrm>
        </p:grpSpPr>
        <p:sp>
          <p:nvSpPr>
            <p:cNvPr id="23" name="等腰三角形 22"/>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3"/>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4"/>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5"/>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6"/>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8"/>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等腰三角形 31"/>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圆角矩形 40"/>
          <p:cNvSpPr/>
          <p:nvPr/>
        </p:nvSpPr>
        <p:spPr>
          <a:xfrm>
            <a:off x="5218441" y="3048000"/>
            <a:ext cx="4882783" cy="838200"/>
          </a:xfrm>
          <a:prstGeom prst="roundRect">
            <a:avLst>
              <a:gd name="adj" fmla="val 25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0" dirty="0" smtClean="0">
                <a:latin typeface="Open Sans Light" panose="020B0306030504020204" pitchFamily="34" charset="0"/>
                <a:ea typeface="Open Sans Light" panose="020B0306030504020204" pitchFamily="34" charset="0"/>
                <a:cs typeface="Open Sans Light" panose="020B0306030504020204" pitchFamily="34" charset="0"/>
              </a:rPr>
              <a:t>THANK YOU</a:t>
            </a:r>
            <a:endParaRPr lang="zh-CN" altLang="en-US" sz="6000" dirty="0">
              <a:solidFill>
                <a:srgbClr val="F9AD3D"/>
              </a:solidFill>
              <a:latin typeface="Open Sans Light" panose="020B0306030504020204" pitchFamily="34" charset="0"/>
              <a:cs typeface="Open Sans Light" panose="020B0306030504020204" pitchFamily="34" charset="0"/>
            </a:endParaRPr>
          </a:p>
        </p:txBody>
      </p:sp>
      <p:sp>
        <p:nvSpPr>
          <p:cNvPr id="42" name="文本框 41"/>
          <p:cNvSpPr txBox="1"/>
          <p:nvPr/>
        </p:nvSpPr>
        <p:spPr>
          <a:xfrm>
            <a:off x="5218441" y="4133850"/>
            <a:ext cx="3830309" cy="1077218"/>
          </a:xfrm>
          <a:prstGeom prst="rect">
            <a:avLst/>
          </a:prstGeom>
          <a:noFill/>
        </p:spPr>
        <p:txBody>
          <a:bodyPr wrap="square" rtlCol="0">
            <a:spAutoFit/>
          </a:bodyPr>
          <a:lstStyle/>
          <a:p>
            <a:r>
              <a:rPr lang="en-US" altLang="zh-CN" sz="3200" dirty="0" smtClean="0">
                <a:solidFill>
                  <a:srgbClr val="F7CA55"/>
                </a:solidFill>
                <a:latin typeface="Open Sans Light" panose="020B0306030504020204" pitchFamily="34" charset="0"/>
                <a:ea typeface="Open Sans Light" panose="020B0306030504020204" pitchFamily="34" charset="0"/>
                <a:cs typeface="Open Sans Light" panose="020B0306030504020204" pitchFamily="34" charset="0"/>
              </a:rPr>
              <a:t>MOMODASUCAI</a:t>
            </a:r>
          </a:p>
          <a:p>
            <a:r>
              <a:rPr lang="en-US" altLang="zh-CN" sz="3200" dirty="0" smtClean="0">
                <a:solidFill>
                  <a:srgbClr val="F7CA55"/>
                </a:solidFill>
                <a:latin typeface="Open Sans Light" panose="020B0306030504020204" pitchFamily="34" charset="0"/>
                <a:ea typeface="Open Sans Light" panose="020B0306030504020204" pitchFamily="34" charset="0"/>
                <a:cs typeface="Open Sans Light" panose="020B0306030504020204" pitchFamily="34" charset="0"/>
              </a:rPr>
              <a:t>DESIGN</a:t>
            </a:r>
            <a:endParaRPr lang="zh-CN" altLang="en-US" sz="3200" dirty="0">
              <a:solidFill>
                <a:srgbClr val="F7CA55"/>
              </a:solidFill>
              <a:latin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16417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859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349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5400000">
            <a:off x="5626049" y="-53886"/>
            <a:ext cx="2331388" cy="2210562"/>
            <a:chOff x="0" y="-692406"/>
            <a:chExt cx="4381499" cy="4154425"/>
          </a:xfrm>
        </p:grpSpPr>
        <p:sp>
          <p:nvSpPr>
            <p:cNvPr id="5" name="等腰三角形 4"/>
            <p:cNvSpPr/>
            <p:nvPr/>
          </p:nvSpPr>
          <p:spPr>
            <a:xfrm rot="5400000">
              <a:off x="-254254" y="254254"/>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rot="5400000">
              <a:off x="-254254"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nvSpPr>
          <p:spPr>
            <a:xfrm rot="16200000" flipH="1">
              <a:off x="-254254"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16200000" flipH="1">
              <a:off x="-254254" y="-43815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16200000" flipH="1">
              <a:off x="622046" y="254254"/>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等腰三角形 9"/>
            <p:cNvSpPr/>
            <p:nvPr/>
          </p:nvSpPr>
          <p:spPr>
            <a:xfrm rot="16200000" flipH="1">
              <a:off x="622046" y="1639062"/>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a:off x="622046" y="946657"/>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等腰三角形 11"/>
            <p:cNvSpPr/>
            <p:nvPr/>
          </p:nvSpPr>
          <p:spPr>
            <a:xfrm rot="5400000">
              <a:off x="622046" y="-43815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5400000">
              <a:off x="1498346" y="254254"/>
              <a:ext cx="1384808" cy="876300"/>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1498346" y="1639062"/>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16200000" flipH="1">
              <a:off x="1498346" y="946657"/>
              <a:ext cx="1384808" cy="876300"/>
            </a:xfrm>
            <a:prstGeom prst="triangle">
              <a:avLst/>
            </a:prstGeom>
            <a:solidFill>
              <a:srgbClr val="10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p:cNvSpPr/>
            <p:nvPr/>
          </p:nvSpPr>
          <p:spPr>
            <a:xfrm rot="16200000" flipH="1">
              <a:off x="1498346" y="-438152"/>
              <a:ext cx="1384808" cy="876300"/>
            </a:xfrm>
            <a:prstGeom prst="triangle">
              <a:avLst/>
            </a:prstGeom>
            <a:solidFill>
              <a:srgbClr val="EFE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p:nvSpPr>
          <p:spPr>
            <a:xfrm rot="16200000" flipH="1">
              <a:off x="1498346" y="2331465"/>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等腰三角形 17"/>
            <p:cNvSpPr/>
            <p:nvPr/>
          </p:nvSpPr>
          <p:spPr>
            <a:xfrm rot="16200000" flipH="1">
              <a:off x="2374645" y="254254"/>
              <a:ext cx="1384808" cy="876300"/>
            </a:xfrm>
            <a:prstGeom prst="triangle">
              <a:avLst/>
            </a:prstGeom>
            <a:solidFill>
              <a:srgbClr val="F9AD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等腰三角形 18"/>
            <p:cNvSpPr/>
            <p:nvPr/>
          </p:nvSpPr>
          <p:spPr>
            <a:xfrm rot="16200000" flipH="1">
              <a:off x="2374645" y="1639062"/>
              <a:ext cx="1384808" cy="876300"/>
            </a:xfrm>
            <a:prstGeom prst="triangle">
              <a:avLst/>
            </a:prstGeom>
            <a:solidFill>
              <a:srgbClr val="4D86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nvSpPr>
          <p:spPr>
            <a:xfrm rot="5400000">
              <a:off x="2374645" y="946657"/>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0"/>
            <p:cNvSpPr/>
            <p:nvPr/>
          </p:nvSpPr>
          <p:spPr>
            <a:xfrm rot="5400000">
              <a:off x="2374645" y="-438152"/>
              <a:ext cx="1384808" cy="876300"/>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p:nvSpPr>
          <p:spPr>
            <a:xfrm rot="5400000">
              <a:off x="3250945" y="254254"/>
              <a:ext cx="1384808" cy="876300"/>
            </a:xfrm>
            <a:prstGeom prst="triangle">
              <a:avLst/>
            </a:prstGeom>
            <a:solidFill>
              <a:srgbClr val="F7C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p:cNvSpPr/>
          <p:nvPr/>
        </p:nvSpPr>
        <p:spPr>
          <a:xfrm>
            <a:off x="0" y="1578461"/>
            <a:ext cx="2393912" cy="638628"/>
          </a:xfrm>
          <a:prstGeom prst="rect">
            <a:avLst/>
          </a:prstGeom>
          <a:solidFill>
            <a:srgbClr val="DF6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latin typeface="Open Sans Light" panose="020B0306030504020204" pitchFamily="34" charset="0"/>
                <a:ea typeface="Open Sans Light" panose="020B0306030504020204" pitchFamily="34" charset="0"/>
                <a:cs typeface="Open Sans Light" panose="020B0306030504020204" pitchFamily="34" charset="0"/>
              </a:rPr>
              <a:t>CONTENTS</a:t>
            </a:r>
            <a:endParaRPr lang="zh-CN" altLang="en-US" sz="3200" dirty="0">
              <a:latin typeface="Open Sans Light" panose="020B0306030504020204" pitchFamily="34" charset="0"/>
              <a:cs typeface="Open Sans Light" panose="020B0306030504020204" pitchFamily="34" charset="0"/>
            </a:endParaRPr>
          </a:p>
        </p:txBody>
      </p:sp>
      <p:sp>
        <p:nvSpPr>
          <p:cNvPr id="24" name="矩形 23"/>
          <p:cNvSpPr/>
          <p:nvPr/>
        </p:nvSpPr>
        <p:spPr>
          <a:xfrm>
            <a:off x="551543" y="2612571"/>
            <a:ext cx="6981371" cy="682238"/>
          </a:xfrm>
          <a:prstGeom prst="rect">
            <a:avLst/>
          </a:prstGeom>
          <a:solidFill>
            <a:srgbClr val="3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矩形 24"/>
          <p:cNvSpPr/>
          <p:nvPr/>
        </p:nvSpPr>
        <p:spPr>
          <a:xfrm>
            <a:off x="551543" y="3453483"/>
            <a:ext cx="6981371" cy="682238"/>
          </a:xfrm>
          <a:prstGeom prst="rect">
            <a:avLst/>
          </a:prstGeom>
          <a:solidFill>
            <a:srgbClr val="3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矩形 25"/>
          <p:cNvSpPr/>
          <p:nvPr/>
        </p:nvSpPr>
        <p:spPr>
          <a:xfrm>
            <a:off x="551543" y="4294395"/>
            <a:ext cx="6981371" cy="682238"/>
          </a:xfrm>
          <a:prstGeom prst="rect">
            <a:avLst/>
          </a:prstGeom>
          <a:solidFill>
            <a:srgbClr val="3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矩形 26"/>
          <p:cNvSpPr/>
          <p:nvPr/>
        </p:nvSpPr>
        <p:spPr>
          <a:xfrm>
            <a:off x="551543" y="5135307"/>
            <a:ext cx="6981371" cy="682238"/>
          </a:xfrm>
          <a:prstGeom prst="rect">
            <a:avLst/>
          </a:prstGeom>
          <a:solidFill>
            <a:srgbClr val="3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Copyright Notice"/>
          <p:cNvSpPr>
            <a:spLocks/>
          </p:cNvSpPr>
          <p:nvPr/>
        </p:nvSpPr>
        <p:spPr bwMode="auto">
          <a:xfrm>
            <a:off x="1954645" y="2736307"/>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Copyright Notice"/>
          <p:cNvSpPr>
            <a:spLocks/>
          </p:cNvSpPr>
          <p:nvPr/>
        </p:nvSpPr>
        <p:spPr bwMode="auto">
          <a:xfrm>
            <a:off x="1954645" y="3577219"/>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Copyright Notice"/>
          <p:cNvSpPr>
            <a:spLocks/>
          </p:cNvSpPr>
          <p:nvPr/>
        </p:nvSpPr>
        <p:spPr bwMode="auto">
          <a:xfrm>
            <a:off x="1954645" y="4418131"/>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Copyright Notice"/>
          <p:cNvSpPr>
            <a:spLocks/>
          </p:cNvSpPr>
          <p:nvPr/>
        </p:nvSpPr>
        <p:spPr bwMode="auto">
          <a:xfrm>
            <a:off x="1954645" y="525904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34" name="图片 33"/>
          <p:cNvPicPr>
            <a:picLocks noChangeAspect="1"/>
          </p:cNvPicPr>
          <p:nvPr/>
        </p:nvPicPr>
        <p:blipFill>
          <a:blip r:embed="rId2"/>
          <a:stretch>
            <a:fillRect/>
          </a:stretch>
        </p:blipFill>
        <p:spPr>
          <a:xfrm>
            <a:off x="7534252" y="-297"/>
            <a:ext cx="4657748" cy="6858594"/>
          </a:xfrm>
          <a:prstGeom prst="rect">
            <a:avLst/>
          </a:prstGeom>
        </p:spPr>
      </p:pic>
    </p:spTree>
    <p:extLst>
      <p:ext uri="{BB962C8B-B14F-4D97-AF65-F5344CB8AC3E}">
        <p14:creationId xmlns:p14="http://schemas.microsoft.com/office/powerpoint/2010/main" val="2490275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
            <a:ext cx="12192000" cy="495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Copyright Notice"/>
          <p:cNvSpPr>
            <a:spLocks/>
          </p:cNvSpPr>
          <p:nvPr/>
        </p:nvSpPr>
        <p:spPr bwMode="auto">
          <a:xfrm>
            <a:off x="300016" y="769258"/>
            <a:ext cx="5938857" cy="92720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nvGrpSpPr>
          <p:cNvPr id="9" name="组合 8"/>
          <p:cNvGrpSpPr/>
          <p:nvPr/>
        </p:nvGrpSpPr>
        <p:grpSpPr>
          <a:xfrm>
            <a:off x="-1" y="2202718"/>
            <a:ext cx="6238875" cy="279400"/>
            <a:chOff x="0" y="2349500"/>
            <a:chExt cx="3810002" cy="279400"/>
          </a:xfrm>
        </p:grpSpPr>
        <p:sp>
          <p:nvSpPr>
            <p:cNvPr id="6" name="矩形 5"/>
            <p:cNvSpPr/>
            <p:nvPr/>
          </p:nvSpPr>
          <p:spPr>
            <a:xfrm>
              <a:off x="0" y="2349500"/>
              <a:ext cx="1270000" cy="279400"/>
            </a:xfrm>
            <a:prstGeom prst="rect">
              <a:avLst/>
            </a:prstGeom>
            <a:solidFill>
              <a:srgbClr val="DF696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矩形 6"/>
            <p:cNvSpPr/>
            <p:nvPr/>
          </p:nvSpPr>
          <p:spPr>
            <a:xfrm>
              <a:off x="1270001" y="2349500"/>
              <a:ext cx="1270000" cy="279400"/>
            </a:xfrm>
            <a:prstGeom prst="rect">
              <a:avLst/>
            </a:prstGeom>
            <a:solidFill>
              <a:srgbClr val="E6B7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矩形 7"/>
            <p:cNvSpPr/>
            <p:nvPr/>
          </p:nvSpPr>
          <p:spPr>
            <a:xfrm>
              <a:off x="2540002" y="2349500"/>
              <a:ext cx="1270000" cy="279400"/>
            </a:xfrm>
            <a:prstGeom prst="rect">
              <a:avLst/>
            </a:prstGeom>
            <a:solidFill>
              <a:srgbClr val="66AAC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0" name="Copyright Notice"/>
          <p:cNvSpPr>
            <a:spLocks/>
          </p:cNvSpPr>
          <p:nvPr/>
        </p:nvSpPr>
        <p:spPr bwMode="auto">
          <a:xfrm>
            <a:off x="300016" y="2971975"/>
            <a:ext cx="3056075"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Copyright Notice"/>
          <p:cNvSpPr>
            <a:spLocks/>
          </p:cNvSpPr>
          <p:nvPr/>
        </p:nvSpPr>
        <p:spPr bwMode="auto">
          <a:xfrm>
            <a:off x="300016" y="3406740"/>
            <a:ext cx="5938857" cy="92720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rcRect l="17958" t="9941" r="9854" b="4964"/>
          <a:stretch>
            <a:fillRect/>
          </a:stretch>
        </p:blipFill>
        <p:spPr>
          <a:xfrm flipH="1">
            <a:off x="6697208" y="360068"/>
            <a:ext cx="5036457" cy="3999454"/>
          </a:xfrm>
          <a:custGeom>
            <a:avLst/>
            <a:gdLst>
              <a:gd name="connsiteX0" fmla="*/ 0 w 5036457"/>
              <a:gd name="connsiteY0" fmla="*/ 0 h 3999454"/>
              <a:gd name="connsiteX1" fmla="*/ 5036457 w 5036457"/>
              <a:gd name="connsiteY1" fmla="*/ 0 h 3999454"/>
              <a:gd name="connsiteX2" fmla="*/ 5036457 w 5036457"/>
              <a:gd name="connsiteY2" fmla="*/ 3999454 h 3999454"/>
              <a:gd name="connsiteX3" fmla="*/ 0 w 5036457"/>
              <a:gd name="connsiteY3" fmla="*/ 3999454 h 3999454"/>
            </a:gdLst>
            <a:ahLst/>
            <a:cxnLst>
              <a:cxn ang="0">
                <a:pos x="connsiteX0" y="connsiteY0"/>
              </a:cxn>
              <a:cxn ang="0">
                <a:pos x="connsiteX1" y="connsiteY1"/>
              </a:cxn>
              <a:cxn ang="0">
                <a:pos x="connsiteX2" y="connsiteY2"/>
              </a:cxn>
              <a:cxn ang="0">
                <a:pos x="connsiteX3" y="connsiteY3"/>
              </a:cxn>
            </a:cxnLst>
            <a:rect l="l" t="t" r="r" b="b"/>
            <a:pathLst>
              <a:path w="5036457" h="3999454">
                <a:moveTo>
                  <a:pt x="0" y="0"/>
                </a:moveTo>
                <a:lnTo>
                  <a:pt x="5036457" y="0"/>
                </a:lnTo>
                <a:lnTo>
                  <a:pt x="5036457" y="3999454"/>
                </a:lnTo>
                <a:lnTo>
                  <a:pt x="0" y="3999454"/>
                </a:lnTo>
                <a:close/>
              </a:path>
            </a:pathLst>
          </a:custGeom>
        </p:spPr>
      </p:pic>
    </p:spTree>
    <p:extLst>
      <p:ext uri="{BB962C8B-B14F-4D97-AF65-F5344CB8AC3E}">
        <p14:creationId xmlns:p14="http://schemas.microsoft.com/office/powerpoint/2010/main" val="3290424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3137352"/>
            <a:ext cx="12192000" cy="57739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矩形 8"/>
          <p:cNvSpPr/>
          <p:nvPr/>
        </p:nvSpPr>
        <p:spPr>
          <a:xfrm>
            <a:off x="0" y="1167946"/>
            <a:ext cx="12192000" cy="1969407"/>
          </a:xfrm>
          <a:prstGeom prst="rect">
            <a:avLst/>
          </a:prstGeom>
          <a:solidFill>
            <a:srgbClr val="35536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椭圆 3"/>
          <p:cNvSpPr/>
          <p:nvPr/>
        </p:nvSpPr>
        <p:spPr>
          <a:xfrm>
            <a:off x="1479550" y="1384300"/>
            <a:ext cx="1536700" cy="153670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椭圆 4"/>
          <p:cNvSpPr/>
          <p:nvPr/>
        </p:nvSpPr>
        <p:spPr>
          <a:xfrm>
            <a:off x="4044950" y="1384300"/>
            <a:ext cx="1536700" cy="153670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椭圆 5"/>
          <p:cNvSpPr/>
          <p:nvPr/>
        </p:nvSpPr>
        <p:spPr>
          <a:xfrm flipH="1">
            <a:off x="6610350" y="1384300"/>
            <a:ext cx="1536700" cy="153670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椭圆 6"/>
          <p:cNvSpPr/>
          <p:nvPr/>
        </p:nvSpPr>
        <p:spPr>
          <a:xfrm flipH="1">
            <a:off x="9175750" y="1384300"/>
            <a:ext cx="1536700" cy="1536700"/>
          </a:xfrm>
          <a:prstGeom prst="ellipse">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TEMPLATE</a:t>
            </a:r>
            <a:endParaRPr lang="en-US" sz="2400" b="1"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pyright Notice"/>
          <p:cNvSpPr>
            <a:spLocks/>
          </p:cNvSpPr>
          <p:nvPr/>
        </p:nvSpPr>
        <p:spPr bwMode="auto">
          <a:xfrm>
            <a:off x="1244653" y="3208668"/>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MOMO</a:t>
            </a: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Copyright Notice"/>
          <p:cNvSpPr>
            <a:spLocks/>
          </p:cNvSpPr>
          <p:nvPr/>
        </p:nvSpPr>
        <p:spPr bwMode="auto">
          <a:xfrm>
            <a:off x="3810053" y="3208668"/>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MOMO</a:t>
            </a: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Copyright Notice"/>
          <p:cNvSpPr>
            <a:spLocks/>
          </p:cNvSpPr>
          <p:nvPr/>
        </p:nvSpPr>
        <p:spPr bwMode="auto">
          <a:xfrm>
            <a:off x="6375453" y="3208668"/>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MOMO</a:t>
            </a: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pyright Notice"/>
          <p:cNvSpPr>
            <a:spLocks/>
          </p:cNvSpPr>
          <p:nvPr/>
        </p:nvSpPr>
        <p:spPr bwMode="auto">
          <a:xfrm>
            <a:off x="8940853" y="3208668"/>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MOMO</a:t>
            </a: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Copyright Notice"/>
          <p:cNvSpPr>
            <a:spLocks/>
          </p:cNvSpPr>
          <p:nvPr/>
        </p:nvSpPr>
        <p:spPr bwMode="auto">
          <a:xfrm>
            <a:off x="1398540" y="3951618"/>
            <a:ext cx="1894283"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pyright Notice"/>
          <p:cNvSpPr>
            <a:spLocks/>
          </p:cNvSpPr>
          <p:nvPr/>
        </p:nvSpPr>
        <p:spPr bwMode="auto">
          <a:xfrm>
            <a:off x="3866157" y="3951618"/>
            <a:ext cx="1894283"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pyright Notice"/>
          <p:cNvSpPr>
            <a:spLocks/>
          </p:cNvSpPr>
          <p:nvPr/>
        </p:nvSpPr>
        <p:spPr bwMode="auto">
          <a:xfrm>
            <a:off x="6333774" y="3951618"/>
            <a:ext cx="1894283"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Copyright Notice"/>
          <p:cNvSpPr>
            <a:spLocks/>
          </p:cNvSpPr>
          <p:nvPr/>
        </p:nvSpPr>
        <p:spPr bwMode="auto">
          <a:xfrm>
            <a:off x="8801391" y="3951618"/>
            <a:ext cx="1894283"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Copyright Notice"/>
          <p:cNvSpPr>
            <a:spLocks/>
          </p:cNvSpPr>
          <p:nvPr/>
        </p:nvSpPr>
        <p:spPr bwMode="auto">
          <a:xfrm>
            <a:off x="1315306" y="4592408"/>
            <a:ext cx="2144586" cy="200442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Copyright Notice"/>
          <p:cNvSpPr>
            <a:spLocks/>
          </p:cNvSpPr>
          <p:nvPr/>
        </p:nvSpPr>
        <p:spPr bwMode="auto">
          <a:xfrm>
            <a:off x="3741005" y="4592408"/>
            <a:ext cx="2144586" cy="200442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Copyright Notice"/>
          <p:cNvSpPr>
            <a:spLocks/>
          </p:cNvSpPr>
          <p:nvPr/>
        </p:nvSpPr>
        <p:spPr bwMode="auto">
          <a:xfrm>
            <a:off x="6166704" y="4592408"/>
            <a:ext cx="2144586" cy="200442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Copyright Notice"/>
          <p:cNvSpPr>
            <a:spLocks/>
          </p:cNvSpPr>
          <p:nvPr/>
        </p:nvSpPr>
        <p:spPr bwMode="auto">
          <a:xfrm>
            <a:off x="8592403" y="4592408"/>
            <a:ext cx="2144586" cy="200442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40656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矩形 3"/>
          <p:cNvSpPr/>
          <p:nvPr/>
        </p:nvSpPr>
        <p:spPr>
          <a:xfrm>
            <a:off x="830089" y="1088571"/>
            <a:ext cx="2211614" cy="2452914"/>
          </a:xfrm>
          <a:prstGeom prst="rect">
            <a:avLst/>
          </a:prstGeom>
          <a:blipFill dpi="0" rotWithShape="1">
            <a:blip r:embed="rId3"/>
            <a:srcRect/>
            <a:tile tx="0" ty="48895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矩形 4"/>
          <p:cNvSpPr/>
          <p:nvPr/>
        </p:nvSpPr>
        <p:spPr>
          <a:xfrm>
            <a:off x="830089" y="4049486"/>
            <a:ext cx="2211614" cy="2452914"/>
          </a:xfrm>
          <a:prstGeom prst="rect">
            <a:avLst/>
          </a:prstGeom>
          <a:blipFill dpi="0" rotWithShape="1">
            <a:blip r:embed="rId3"/>
            <a:srcRect/>
            <a:tile tx="0" ty="48895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矩形 5"/>
          <p:cNvSpPr/>
          <p:nvPr/>
        </p:nvSpPr>
        <p:spPr>
          <a:xfrm>
            <a:off x="6185861" y="1088571"/>
            <a:ext cx="2211614" cy="2452914"/>
          </a:xfrm>
          <a:prstGeom prst="rect">
            <a:avLst/>
          </a:prstGeom>
          <a:blipFill dpi="0" rotWithShape="1">
            <a:blip r:embed="rId3"/>
            <a:srcRect/>
            <a:tile tx="0" ty="48895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矩形 6"/>
          <p:cNvSpPr/>
          <p:nvPr/>
        </p:nvSpPr>
        <p:spPr>
          <a:xfrm>
            <a:off x="6185861" y="4049486"/>
            <a:ext cx="2211614" cy="2452914"/>
          </a:xfrm>
          <a:prstGeom prst="rect">
            <a:avLst/>
          </a:prstGeom>
          <a:blipFill dpi="0" rotWithShape="1">
            <a:blip r:embed="rId3"/>
            <a:srcRect/>
            <a:tile tx="0" ty="488950" sx="100000" sy="10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Copyright Notice"/>
          <p:cNvSpPr>
            <a:spLocks/>
          </p:cNvSpPr>
          <p:nvPr/>
        </p:nvSpPr>
        <p:spPr bwMode="auto">
          <a:xfrm>
            <a:off x="3244903" y="1088571"/>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 TEMP</a:t>
            </a:r>
            <a:endParaRPr lang="en-US" sz="24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Copyright Notice"/>
          <p:cNvSpPr>
            <a:spLocks/>
          </p:cNvSpPr>
          <p:nvPr/>
        </p:nvSpPr>
        <p:spPr bwMode="auto">
          <a:xfrm>
            <a:off x="3244903" y="1523336"/>
            <a:ext cx="2563586"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Copyright Notice"/>
          <p:cNvSpPr>
            <a:spLocks/>
          </p:cNvSpPr>
          <p:nvPr/>
        </p:nvSpPr>
        <p:spPr bwMode="auto">
          <a:xfrm>
            <a:off x="3244903" y="2067982"/>
            <a:ext cx="2752272" cy="1573538"/>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Copyright Notice"/>
          <p:cNvSpPr>
            <a:spLocks/>
          </p:cNvSpPr>
          <p:nvPr/>
        </p:nvSpPr>
        <p:spPr bwMode="auto">
          <a:xfrm>
            <a:off x="3244903" y="4049486"/>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 TEMP</a:t>
            </a:r>
            <a:endParaRPr lang="en-US" sz="24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pyright Notice"/>
          <p:cNvSpPr>
            <a:spLocks/>
          </p:cNvSpPr>
          <p:nvPr/>
        </p:nvSpPr>
        <p:spPr bwMode="auto">
          <a:xfrm>
            <a:off x="3244903" y="4484251"/>
            <a:ext cx="2563586"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Copyright Notice"/>
          <p:cNvSpPr>
            <a:spLocks/>
          </p:cNvSpPr>
          <p:nvPr/>
        </p:nvSpPr>
        <p:spPr bwMode="auto">
          <a:xfrm>
            <a:off x="3244903" y="5028897"/>
            <a:ext cx="2752272" cy="1573538"/>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Copyright Notice"/>
          <p:cNvSpPr>
            <a:spLocks/>
          </p:cNvSpPr>
          <p:nvPr/>
        </p:nvSpPr>
        <p:spPr bwMode="auto">
          <a:xfrm>
            <a:off x="8609639" y="1088571"/>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 TEMP</a:t>
            </a:r>
            <a:endParaRPr lang="en-US" sz="24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pyright Notice"/>
          <p:cNvSpPr>
            <a:spLocks/>
          </p:cNvSpPr>
          <p:nvPr/>
        </p:nvSpPr>
        <p:spPr bwMode="auto">
          <a:xfrm>
            <a:off x="8609639" y="1523336"/>
            <a:ext cx="2563586"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Copyright Notice"/>
          <p:cNvSpPr>
            <a:spLocks/>
          </p:cNvSpPr>
          <p:nvPr/>
        </p:nvSpPr>
        <p:spPr bwMode="auto">
          <a:xfrm>
            <a:off x="8609639" y="2067982"/>
            <a:ext cx="2752272" cy="1573538"/>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opyright Notice"/>
          <p:cNvSpPr>
            <a:spLocks/>
          </p:cNvSpPr>
          <p:nvPr/>
        </p:nvSpPr>
        <p:spPr bwMode="auto">
          <a:xfrm>
            <a:off x="8609639" y="4049486"/>
            <a:ext cx="2006493"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 TEMP</a:t>
            </a:r>
            <a:endParaRPr lang="en-US" sz="24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Copyright Notice"/>
          <p:cNvSpPr>
            <a:spLocks/>
          </p:cNvSpPr>
          <p:nvPr/>
        </p:nvSpPr>
        <p:spPr bwMode="auto">
          <a:xfrm>
            <a:off x="8609639" y="4484251"/>
            <a:ext cx="2563586"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Copyright Notice"/>
          <p:cNvSpPr>
            <a:spLocks/>
          </p:cNvSpPr>
          <p:nvPr/>
        </p:nvSpPr>
        <p:spPr bwMode="auto">
          <a:xfrm>
            <a:off x="8609639" y="5028897"/>
            <a:ext cx="2752272" cy="1573538"/>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495697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09600" y="128587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矩形 3"/>
          <p:cNvSpPr/>
          <p:nvPr/>
        </p:nvSpPr>
        <p:spPr>
          <a:xfrm>
            <a:off x="4324350" y="128587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矩形 4"/>
          <p:cNvSpPr/>
          <p:nvPr/>
        </p:nvSpPr>
        <p:spPr>
          <a:xfrm>
            <a:off x="8039100" y="128587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矩形 5"/>
          <p:cNvSpPr/>
          <p:nvPr/>
        </p:nvSpPr>
        <p:spPr>
          <a:xfrm>
            <a:off x="609600" y="370522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矩形 6"/>
          <p:cNvSpPr/>
          <p:nvPr/>
        </p:nvSpPr>
        <p:spPr>
          <a:xfrm>
            <a:off x="4324350" y="370522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矩形 7"/>
          <p:cNvSpPr/>
          <p:nvPr/>
        </p:nvSpPr>
        <p:spPr>
          <a:xfrm>
            <a:off x="8039100" y="3705225"/>
            <a:ext cx="3543300" cy="2247900"/>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pyright Notice"/>
          <p:cNvSpPr>
            <a:spLocks/>
          </p:cNvSpPr>
          <p:nvPr/>
        </p:nvSpPr>
        <p:spPr bwMode="auto">
          <a:xfrm>
            <a:off x="609600" y="1408970"/>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Copyright Notice"/>
          <p:cNvSpPr>
            <a:spLocks/>
          </p:cNvSpPr>
          <p:nvPr/>
        </p:nvSpPr>
        <p:spPr bwMode="auto">
          <a:xfrm>
            <a:off x="609600" y="3792967"/>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Copyright Notice"/>
          <p:cNvSpPr>
            <a:spLocks/>
          </p:cNvSpPr>
          <p:nvPr/>
        </p:nvSpPr>
        <p:spPr bwMode="auto">
          <a:xfrm>
            <a:off x="4324350" y="1408970"/>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pyright Notice"/>
          <p:cNvSpPr>
            <a:spLocks/>
          </p:cNvSpPr>
          <p:nvPr/>
        </p:nvSpPr>
        <p:spPr bwMode="auto">
          <a:xfrm>
            <a:off x="4324350" y="3792967"/>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Copyright Notice"/>
          <p:cNvSpPr>
            <a:spLocks/>
          </p:cNvSpPr>
          <p:nvPr/>
        </p:nvSpPr>
        <p:spPr bwMode="auto">
          <a:xfrm>
            <a:off x="8039100" y="1408970"/>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Copyright Notice"/>
          <p:cNvSpPr>
            <a:spLocks/>
          </p:cNvSpPr>
          <p:nvPr/>
        </p:nvSpPr>
        <p:spPr bwMode="auto">
          <a:xfrm>
            <a:off x="8039100" y="3792967"/>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6990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rot="20303162">
            <a:off x="1028700" y="1181100"/>
            <a:ext cx="3524250" cy="3581400"/>
            <a:chOff x="1847850" y="1200150"/>
            <a:chExt cx="3524250" cy="3581400"/>
          </a:xfrm>
        </p:grpSpPr>
        <p:sp>
          <p:nvSpPr>
            <p:cNvPr id="2" name="矩形 1"/>
            <p:cNvSpPr/>
            <p:nvPr/>
          </p:nvSpPr>
          <p:spPr>
            <a:xfrm>
              <a:off x="1847850" y="1200150"/>
              <a:ext cx="3524250" cy="3581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矩形 2"/>
            <p:cNvSpPr/>
            <p:nvPr/>
          </p:nvSpPr>
          <p:spPr>
            <a:xfrm>
              <a:off x="2038350" y="1393739"/>
              <a:ext cx="3143250" cy="2835361"/>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Copyright Notice"/>
            <p:cNvSpPr>
              <a:spLocks/>
            </p:cNvSpPr>
            <p:nvPr/>
          </p:nvSpPr>
          <p:spPr bwMode="auto">
            <a:xfrm>
              <a:off x="2697138" y="4349498"/>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6" name="组合 5"/>
          <p:cNvGrpSpPr/>
          <p:nvPr/>
        </p:nvGrpSpPr>
        <p:grpSpPr>
          <a:xfrm rot="807370">
            <a:off x="4442248" y="2107971"/>
            <a:ext cx="3524250" cy="3581400"/>
            <a:chOff x="1847850" y="1200150"/>
            <a:chExt cx="3524250" cy="3581400"/>
          </a:xfrm>
        </p:grpSpPr>
        <p:sp>
          <p:nvSpPr>
            <p:cNvPr id="7" name="矩形 6"/>
            <p:cNvSpPr/>
            <p:nvPr/>
          </p:nvSpPr>
          <p:spPr>
            <a:xfrm>
              <a:off x="1847850" y="1200150"/>
              <a:ext cx="3524250" cy="3581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矩形 7"/>
            <p:cNvSpPr/>
            <p:nvPr/>
          </p:nvSpPr>
          <p:spPr>
            <a:xfrm>
              <a:off x="2038350" y="1393739"/>
              <a:ext cx="3143250" cy="2835361"/>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Copyright Notice"/>
            <p:cNvSpPr>
              <a:spLocks/>
            </p:cNvSpPr>
            <p:nvPr/>
          </p:nvSpPr>
          <p:spPr bwMode="auto">
            <a:xfrm>
              <a:off x="2697138" y="4349498"/>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10" name="组合 9"/>
          <p:cNvGrpSpPr/>
          <p:nvPr/>
        </p:nvGrpSpPr>
        <p:grpSpPr>
          <a:xfrm rot="20373937">
            <a:off x="6855869" y="923668"/>
            <a:ext cx="3524250" cy="3581400"/>
            <a:chOff x="1847850" y="1200150"/>
            <a:chExt cx="3524250" cy="3581400"/>
          </a:xfrm>
        </p:grpSpPr>
        <p:sp>
          <p:nvSpPr>
            <p:cNvPr id="11" name="矩形 10"/>
            <p:cNvSpPr/>
            <p:nvPr/>
          </p:nvSpPr>
          <p:spPr>
            <a:xfrm>
              <a:off x="1847850" y="1200150"/>
              <a:ext cx="3524250" cy="35814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矩形 11"/>
            <p:cNvSpPr/>
            <p:nvPr/>
          </p:nvSpPr>
          <p:spPr>
            <a:xfrm>
              <a:off x="2038350" y="1393739"/>
              <a:ext cx="3143250" cy="2835361"/>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Copyright Notice"/>
            <p:cNvSpPr>
              <a:spLocks/>
            </p:cNvSpPr>
            <p:nvPr/>
          </p:nvSpPr>
          <p:spPr bwMode="auto">
            <a:xfrm>
              <a:off x="2697138" y="4349498"/>
              <a:ext cx="1825674" cy="311654"/>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600" b="1" cap="small"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a:t>
              </a:r>
              <a:endParaRPr lang="en-US" sz="1600" b="1" cap="small"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4"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pyright Notice"/>
          <p:cNvSpPr>
            <a:spLocks/>
          </p:cNvSpPr>
          <p:nvPr/>
        </p:nvSpPr>
        <p:spPr bwMode="auto">
          <a:xfrm>
            <a:off x="8236949" y="4924003"/>
            <a:ext cx="2563586"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Copyright Notice"/>
          <p:cNvSpPr>
            <a:spLocks/>
          </p:cNvSpPr>
          <p:nvPr/>
        </p:nvSpPr>
        <p:spPr bwMode="auto">
          <a:xfrm>
            <a:off x="8236948" y="5468649"/>
            <a:ext cx="3430389" cy="1142651"/>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4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96438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pyright Notice"/>
          <p:cNvSpPr>
            <a:spLocks/>
          </p:cNvSpPr>
          <p:nvPr/>
        </p:nvSpPr>
        <p:spPr bwMode="auto">
          <a:xfrm>
            <a:off x="8820150" y="4005211"/>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9" name="Copyright Notice"/>
          <p:cNvSpPr>
            <a:spLocks/>
          </p:cNvSpPr>
          <p:nvPr/>
        </p:nvSpPr>
        <p:spPr bwMode="auto">
          <a:xfrm>
            <a:off x="3904041" y="4005211"/>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矩形 1"/>
          <p:cNvSpPr/>
          <p:nvPr/>
        </p:nvSpPr>
        <p:spPr>
          <a:xfrm>
            <a:off x="1238250" y="1031421"/>
            <a:ext cx="2438400" cy="2876550"/>
          </a:xfrm>
          <a:prstGeom prst="rect">
            <a:avLst/>
          </a:prstGeom>
          <a:blipFill dpi="0" rotWithShape="1">
            <a:blip r:embed="rId2"/>
            <a:srcRect/>
            <a:tile tx="0" ty="488950" sx="100000" sy="100000" flip="none" algn="ctr"/>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 name="矩形 2"/>
          <p:cNvSpPr/>
          <p:nvPr/>
        </p:nvSpPr>
        <p:spPr>
          <a:xfrm>
            <a:off x="3676650" y="1031421"/>
            <a:ext cx="2438400" cy="2876550"/>
          </a:xfrm>
          <a:prstGeom prst="rect">
            <a:avLst/>
          </a:prstGeom>
          <a:blipFill dpi="0" rotWithShape="1">
            <a:blip r:embed="rId2"/>
            <a:srcRect/>
            <a:tile tx="0" ty="488950" sx="100000" sy="100000" flip="none" algn="ctr"/>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矩形 4"/>
          <p:cNvSpPr/>
          <p:nvPr/>
        </p:nvSpPr>
        <p:spPr>
          <a:xfrm>
            <a:off x="8553450" y="1031421"/>
            <a:ext cx="2438400" cy="2876550"/>
          </a:xfrm>
          <a:prstGeom prst="rect">
            <a:avLst/>
          </a:prstGeom>
          <a:blipFill dpi="0" rotWithShape="1">
            <a:blip r:embed="rId2"/>
            <a:srcRect/>
            <a:tile tx="0" ty="488950" sx="100000" sy="100000" flip="none" algn="ctr"/>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矩形 3"/>
          <p:cNvSpPr/>
          <p:nvPr/>
        </p:nvSpPr>
        <p:spPr>
          <a:xfrm>
            <a:off x="5848350" y="716798"/>
            <a:ext cx="2971800" cy="3505796"/>
          </a:xfrm>
          <a:prstGeom prst="rect">
            <a:avLst/>
          </a:prstGeom>
          <a:blipFill dpi="0" rotWithShape="1">
            <a:blip r:embed="rId2"/>
            <a:srcRect/>
            <a:tile tx="0" ty="488950" sx="100000" sy="100000" flip="none" algn="ctr"/>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Copyright Notice"/>
          <p:cNvSpPr>
            <a:spLocks/>
          </p:cNvSpPr>
          <p:nvPr/>
        </p:nvSpPr>
        <p:spPr bwMode="auto">
          <a:xfrm>
            <a:off x="1445986" y="4005211"/>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Copyright Notice"/>
          <p:cNvSpPr>
            <a:spLocks/>
          </p:cNvSpPr>
          <p:nvPr/>
        </p:nvSpPr>
        <p:spPr bwMode="auto">
          <a:xfrm>
            <a:off x="1445986" y="4549857"/>
            <a:ext cx="2022928" cy="15427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Copyright Notice"/>
          <p:cNvSpPr>
            <a:spLocks/>
          </p:cNvSpPr>
          <p:nvPr/>
        </p:nvSpPr>
        <p:spPr bwMode="auto">
          <a:xfrm>
            <a:off x="3904041" y="4549857"/>
            <a:ext cx="2022928" cy="15427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Copyright Notice"/>
          <p:cNvSpPr>
            <a:spLocks/>
          </p:cNvSpPr>
          <p:nvPr/>
        </p:nvSpPr>
        <p:spPr bwMode="auto">
          <a:xfrm>
            <a:off x="6362096" y="4439976"/>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Copyright Notice"/>
          <p:cNvSpPr>
            <a:spLocks/>
          </p:cNvSpPr>
          <p:nvPr/>
        </p:nvSpPr>
        <p:spPr bwMode="auto">
          <a:xfrm>
            <a:off x="6362096" y="4984622"/>
            <a:ext cx="2022928" cy="15427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4" name="Copyright Notice"/>
          <p:cNvSpPr>
            <a:spLocks/>
          </p:cNvSpPr>
          <p:nvPr/>
        </p:nvSpPr>
        <p:spPr bwMode="auto">
          <a:xfrm>
            <a:off x="8820150" y="4549857"/>
            <a:ext cx="2022928" cy="154276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5"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597273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3028950" y="2019300"/>
            <a:ext cx="3067050" cy="0"/>
          </a:xfrm>
          <a:prstGeom prst="line">
            <a:avLst/>
          </a:prstGeom>
          <a:ln w="31750">
            <a:solidFill>
              <a:schemeClr val="bg1">
                <a:lumMod val="50000"/>
              </a:schemeClr>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3028950" y="5776684"/>
            <a:ext cx="3067050" cy="19050"/>
          </a:xfrm>
          <a:prstGeom prst="line">
            <a:avLst/>
          </a:prstGeom>
          <a:ln w="31750">
            <a:solidFill>
              <a:schemeClr val="bg1">
                <a:lumMod val="50000"/>
              </a:schemeClr>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096000" y="3907517"/>
            <a:ext cx="3257550" cy="0"/>
          </a:xfrm>
          <a:prstGeom prst="line">
            <a:avLst/>
          </a:prstGeom>
          <a:ln w="31750">
            <a:solidFill>
              <a:schemeClr val="bg1">
                <a:lumMod val="50000"/>
              </a:schemeClr>
            </a:solidFill>
            <a:headEnd type="oval" w="lg" len="lg"/>
            <a:tailEnd w="lg" len="lg"/>
          </a:ln>
        </p:spPr>
        <p:style>
          <a:lnRef idx="1">
            <a:schemeClr val="accent1"/>
          </a:lnRef>
          <a:fillRef idx="0">
            <a:schemeClr val="accent1"/>
          </a:fillRef>
          <a:effectRef idx="0">
            <a:schemeClr val="accent1"/>
          </a:effectRef>
          <a:fontRef idx="minor">
            <a:schemeClr val="tx1"/>
          </a:fontRef>
        </p:style>
      </p:cxnSp>
      <p:sp>
        <p:nvSpPr>
          <p:cNvPr id="4" name="Copyright Notice"/>
          <p:cNvSpPr>
            <a:spLocks/>
          </p:cNvSpPr>
          <p:nvPr/>
        </p:nvSpPr>
        <p:spPr bwMode="auto">
          <a:xfrm>
            <a:off x="300017" y="334493"/>
            <a:ext cx="4175164" cy="43476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non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cap="small" dirty="0" smtClean="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MOMODA POWER </a:t>
            </a:r>
            <a:r>
              <a:rPr lang="en-US" sz="2400" b="1" cap="small" dirty="0" smtClean="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rPr>
              <a:t>TEMPLATE</a:t>
            </a:r>
            <a:endParaRPr lang="en-US" sz="2400" b="1" cap="small" dirty="0">
              <a:solidFill>
                <a:srgbClr val="DF696A"/>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6" name="直接连接符 5"/>
          <p:cNvCxnSpPr/>
          <p:nvPr/>
        </p:nvCxnSpPr>
        <p:spPr>
          <a:xfrm>
            <a:off x="6096000" y="0"/>
            <a:ext cx="0" cy="68580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263662" y="1066800"/>
            <a:ext cx="1664676"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smtClean="0">
                <a:latin typeface="Open Sans Light" panose="020B0306030504020204" pitchFamily="34" charset="0"/>
                <a:ea typeface="Open Sans Light" panose="020B0306030504020204" pitchFamily="34" charset="0"/>
                <a:cs typeface="Open Sans Light" panose="020B0306030504020204" pitchFamily="34" charset="0"/>
              </a:rPr>
              <a:t>2014</a:t>
            </a: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矩形 17"/>
          <p:cNvSpPr/>
          <p:nvPr/>
        </p:nvSpPr>
        <p:spPr>
          <a:xfrm>
            <a:off x="5263662" y="4612367"/>
            <a:ext cx="1664676" cy="4572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dirty="0" smtClean="0">
                <a:latin typeface="Open Sans Light" panose="020B0306030504020204" pitchFamily="34" charset="0"/>
                <a:ea typeface="Open Sans Light" panose="020B0306030504020204" pitchFamily="34" charset="0"/>
                <a:cs typeface="Open Sans Light" panose="020B0306030504020204" pitchFamily="34" charset="0"/>
              </a:rPr>
              <a:t>2015</a:t>
            </a:r>
            <a:endParaRPr lang="zh-CN" altLang="en-US" sz="3200" dirty="0" smtClean="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Copyright Notice"/>
          <p:cNvSpPr>
            <a:spLocks/>
          </p:cNvSpPr>
          <p:nvPr/>
        </p:nvSpPr>
        <p:spPr bwMode="auto">
          <a:xfrm>
            <a:off x="7298870" y="1073951"/>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Copyright Notice"/>
          <p:cNvSpPr>
            <a:spLocks/>
          </p:cNvSpPr>
          <p:nvPr/>
        </p:nvSpPr>
        <p:spPr bwMode="auto">
          <a:xfrm>
            <a:off x="7298870" y="1618597"/>
            <a:ext cx="4112080"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Copyright Notice"/>
          <p:cNvSpPr>
            <a:spLocks/>
          </p:cNvSpPr>
          <p:nvPr/>
        </p:nvSpPr>
        <p:spPr bwMode="auto">
          <a:xfrm>
            <a:off x="7298870" y="5107667"/>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Copyright Notice"/>
          <p:cNvSpPr>
            <a:spLocks/>
          </p:cNvSpPr>
          <p:nvPr/>
        </p:nvSpPr>
        <p:spPr bwMode="auto">
          <a:xfrm>
            <a:off x="7298870" y="5652313"/>
            <a:ext cx="4112080"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Copyright Notice"/>
          <p:cNvSpPr>
            <a:spLocks/>
          </p:cNvSpPr>
          <p:nvPr/>
        </p:nvSpPr>
        <p:spPr bwMode="auto">
          <a:xfrm>
            <a:off x="1494971" y="3070086"/>
            <a:ext cx="2022928" cy="434765"/>
          </a:xfrm>
          <a:prstGeom prst="rect">
            <a:avLst/>
          </a:prstGeom>
          <a:solidFill>
            <a:srgbClr val="DF696A"/>
          </a:solidFill>
          <a:ln w="6350" cap="flat" cmpd="sng" algn="ctr">
            <a:noFill/>
            <a:prstDash val="solid"/>
          </a:ln>
          <a:effectLs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400" b="1" cap="small" dirty="0" smtClean="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Zhang gui de</a:t>
            </a:r>
            <a:endParaRPr lang="en-US" sz="2400" b="1" cap="small"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Copyright Notice"/>
          <p:cNvSpPr>
            <a:spLocks/>
          </p:cNvSpPr>
          <p:nvPr/>
        </p:nvSpPr>
        <p:spPr bwMode="auto">
          <a:xfrm>
            <a:off x="1494971" y="3614732"/>
            <a:ext cx="4112080"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TW"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rPr>
              <a:t>Lorem ipsum dolor sit amet, consectetuer adipiscing elit. Aenean commodo ligula eget dolor. Aenean massa. Cum sociis natoque penatibus et magnis dis parturient montes, nascetur ridiculus mus. </a:t>
            </a:r>
            <a:endParaRPr lang="en-US" sz="1200" cap="small" dirty="0">
              <a:solidFill>
                <a:schemeClr val="bg1">
                  <a:lumMod val="6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rcRect l="9908" t="3408" r="27043" b="2018"/>
          <a:stretch>
            <a:fillRect/>
          </a:stretch>
        </p:blipFill>
        <p:spPr>
          <a:xfrm>
            <a:off x="1466850" y="1238250"/>
            <a:ext cx="1562100" cy="1562100"/>
          </a:xfrm>
          <a:custGeom>
            <a:avLst/>
            <a:gdLst>
              <a:gd name="connsiteX0" fmla="*/ 0 w 1562100"/>
              <a:gd name="connsiteY0" fmla="*/ 0 h 1562100"/>
              <a:gd name="connsiteX1" fmla="*/ 1562100 w 1562100"/>
              <a:gd name="connsiteY1" fmla="*/ 0 h 1562100"/>
              <a:gd name="connsiteX2" fmla="*/ 1562100 w 1562100"/>
              <a:gd name="connsiteY2" fmla="*/ 1562100 h 1562100"/>
              <a:gd name="connsiteX3" fmla="*/ 0 w 1562100"/>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1562100" h="1562100">
                <a:moveTo>
                  <a:pt x="0" y="0"/>
                </a:moveTo>
                <a:lnTo>
                  <a:pt x="1562100" y="0"/>
                </a:lnTo>
                <a:lnTo>
                  <a:pt x="1562100" y="1562100"/>
                </a:lnTo>
                <a:lnTo>
                  <a:pt x="0" y="1562100"/>
                </a:lnTo>
                <a:close/>
              </a:path>
            </a:pathLst>
          </a:custGeom>
          <a:ln>
            <a:solidFill>
              <a:srgbClr val="DF696A"/>
            </a:solidFill>
          </a:ln>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rcRect l="9908" t="3408" r="27043" b="2018"/>
          <a:stretch>
            <a:fillRect/>
          </a:stretch>
        </p:blipFill>
        <p:spPr>
          <a:xfrm flipH="1">
            <a:off x="9321798" y="3126467"/>
            <a:ext cx="1562100" cy="1562100"/>
          </a:xfrm>
          <a:custGeom>
            <a:avLst/>
            <a:gdLst>
              <a:gd name="connsiteX0" fmla="*/ 0 w 1562100"/>
              <a:gd name="connsiteY0" fmla="*/ 0 h 1562100"/>
              <a:gd name="connsiteX1" fmla="*/ 1562100 w 1562100"/>
              <a:gd name="connsiteY1" fmla="*/ 0 h 1562100"/>
              <a:gd name="connsiteX2" fmla="*/ 1562100 w 1562100"/>
              <a:gd name="connsiteY2" fmla="*/ 1562100 h 1562100"/>
              <a:gd name="connsiteX3" fmla="*/ 0 w 1562100"/>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1562100" h="1562100">
                <a:moveTo>
                  <a:pt x="0" y="0"/>
                </a:moveTo>
                <a:lnTo>
                  <a:pt x="1562100" y="0"/>
                </a:lnTo>
                <a:lnTo>
                  <a:pt x="1562100" y="1562100"/>
                </a:lnTo>
                <a:lnTo>
                  <a:pt x="0" y="1562100"/>
                </a:lnTo>
                <a:close/>
              </a:path>
            </a:pathLst>
          </a:custGeom>
          <a:ln>
            <a:solidFill>
              <a:srgbClr val="DF696A"/>
            </a:solidFill>
          </a:ln>
        </p:spPr>
      </p:pic>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rcRect l="9908" t="3408" r="27043" b="2018"/>
          <a:stretch>
            <a:fillRect/>
          </a:stretch>
        </p:blipFill>
        <p:spPr>
          <a:xfrm>
            <a:off x="1494971" y="5014684"/>
            <a:ext cx="1562100" cy="1562100"/>
          </a:xfrm>
          <a:custGeom>
            <a:avLst/>
            <a:gdLst>
              <a:gd name="connsiteX0" fmla="*/ 0 w 1562100"/>
              <a:gd name="connsiteY0" fmla="*/ 0 h 1562100"/>
              <a:gd name="connsiteX1" fmla="*/ 1562100 w 1562100"/>
              <a:gd name="connsiteY1" fmla="*/ 0 h 1562100"/>
              <a:gd name="connsiteX2" fmla="*/ 1562100 w 1562100"/>
              <a:gd name="connsiteY2" fmla="*/ 1562100 h 1562100"/>
              <a:gd name="connsiteX3" fmla="*/ 0 w 1562100"/>
              <a:gd name="connsiteY3" fmla="*/ 1562100 h 1562100"/>
            </a:gdLst>
            <a:ahLst/>
            <a:cxnLst>
              <a:cxn ang="0">
                <a:pos x="connsiteX0" y="connsiteY0"/>
              </a:cxn>
              <a:cxn ang="0">
                <a:pos x="connsiteX1" y="connsiteY1"/>
              </a:cxn>
              <a:cxn ang="0">
                <a:pos x="connsiteX2" y="connsiteY2"/>
              </a:cxn>
              <a:cxn ang="0">
                <a:pos x="connsiteX3" y="connsiteY3"/>
              </a:cxn>
            </a:cxnLst>
            <a:rect l="l" t="t" r="r" b="b"/>
            <a:pathLst>
              <a:path w="1562100" h="1562100">
                <a:moveTo>
                  <a:pt x="0" y="0"/>
                </a:moveTo>
                <a:lnTo>
                  <a:pt x="1562100" y="0"/>
                </a:lnTo>
                <a:lnTo>
                  <a:pt x="1562100" y="1562100"/>
                </a:lnTo>
                <a:lnTo>
                  <a:pt x="0" y="1562100"/>
                </a:lnTo>
                <a:close/>
              </a:path>
            </a:pathLst>
          </a:custGeom>
          <a:ln>
            <a:solidFill>
              <a:srgbClr val="DF696A"/>
            </a:solidFill>
          </a:ln>
        </p:spPr>
      </p:pic>
    </p:spTree>
    <p:extLst>
      <p:ext uri="{BB962C8B-B14F-4D97-AF65-F5344CB8AC3E}">
        <p14:creationId xmlns:p14="http://schemas.microsoft.com/office/powerpoint/2010/main" val="165423679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F696A"/>
        </a:solidFill>
        <a:ln>
          <a:noFill/>
        </a:ln>
      </a:spPr>
      <a:bodyPr rtlCol="0" anchor="ctr"/>
      <a:lstStyle>
        <a:defPPr algn="ctr">
          <a:defRPr sz="3200" dirty="0" smtClean="0">
            <a:latin typeface="Open Sans Light" panose="020B0306030504020204" pitchFamily="34" charset="0"/>
            <a:ea typeface="Open Sans Light" panose="020B0306030504020204" pitchFamily="34" charset="0"/>
            <a:cs typeface="Open Sans Light" panose="020B0306030504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1493</Words>
  <Application>Microsoft Office PowerPoint</Application>
  <PresentationFormat>宽屏</PresentationFormat>
  <Paragraphs>146</Paragraphs>
  <Slides>19</Slides>
  <Notes>6</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19</vt:i4>
      </vt:variant>
    </vt:vector>
  </HeadingPairs>
  <TitlesOfParts>
    <vt:vector size="32" baseType="lpstr">
      <vt:lpstr>Abril Fatface</vt:lpstr>
      <vt:lpstr>Bebas Neue</vt:lpstr>
      <vt:lpstr>Bevan</vt:lpstr>
      <vt:lpstr>Droid Sans</vt:lpstr>
      <vt:lpstr>Gill Sans</vt:lpstr>
      <vt:lpstr>ヒラギノ角ゴ ProN W3</vt:lpstr>
      <vt:lpstr>宋体</vt:lpstr>
      <vt:lpstr>Arial</vt:lpstr>
      <vt:lpstr>Calibri</vt:lpstr>
      <vt:lpstr>Calibri Light</vt:lpstr>
      <vt:lpstr>Open Sans 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MOMODA MARKET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87</cp:revision>
  <dcterms:created xsi:type="dcterms:W3CDTF">2014-10-23T07:40:01Z</dcterms:created>
  <dcterms:modified xsi:type="dcterms:W3CDTF">2016-11-07T15:06:08Z</dcterms:modified>
  <cp:category>锐旗设计；https://9ppt.taobao.com</cp:category>
</cp:coreProperties>
</file>